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Bebas Neu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b7a2474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b7a2474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81fbe1a56_1_19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81fbe1a56_1_19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1d838b62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1d838b62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cb544385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cb544385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1d838b6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1d838b6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d838b627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d838b627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1d838b627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1d838b627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0d9cf8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20d9cf8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ccbc1d75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ccbc1d75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d838b6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1d838b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9255" l="0" r="9132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09562" y="618050"/>
            <a:ext cx="5788500" cy="24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09562" y="3088150"/>
            <a:ext cx="2810100" cy="74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1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59" name="Google Shape;59;p11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1"/>
            <p:cNvPicPr preferRelativeResize="0"/>
            <p:nvPr/>
          </p:nvPicPr>
          <p:blipFill rotWithShape="1">
            <a:blip r:embed="rId3">
              <a:alphaModFix/>
            </a:blip>
            <a:srcRect b="19962" l="12116" r="59199" t="5990"/>
            <a:stretch/>
          </p:blipFill>
          <p:spPr>
            <a:xfrm flipH="1">
              <a:off x="6257525" y="539500"/>
              <a:ext cx="2886475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1"/>
            <p:cNvPicPr preferRelativeResize="0"/>
            <p:nvPr/>
          </p:nvPicPr>
          <p:blipFill rotWithShape="1">
            <a:blip r:embed="rId3">
              <a:alphaModFix/>
            </a:blip>
            <a:srcRect b="2247" l="43059" r="36251" t="29"/>
            <a:stretch/>
          </p:blipFill>
          <p:spPr>
            <a:xfrm flipH="1">
              <a:off x="1" y="254175"/>
              <a:ext cx="1716049" cy="4438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951800" y="1459425"/>
            <a:ext cx="5240400" cy="12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2512050" y="2665825"/>
            <a:ext cx="41199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3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67" name="Google Shape;67;p13"/>
            <p:cNvPicPr preferRelativeResize="0"/>
            <p:nvPr/>
          </p:nvPicPr>
          <p:blipFill rotWithShape="1">
            <a:blip r:embed="rId2">
              <a:alphaModFix amt="49000"/>
            </a:blip>
            <a:srcRect b="14750" l="0" r="9132" t="5082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/>
            <p:cNvPicPr preferRelativeResize="0"/>
            <p:nvPr/>
          </p:nvPicPr>
          <p:blipFill rotWithShape="1">
            <a:blip r:embed="rId3">
              <a:alphaModFix/>
            </a:blip>
            <a:srcRect b="28181" l="23521" r="58692" t="41230"/>
            <a:stretch/>
          </p:blipFill>
          <p:spPr>
            <a:xfrm>
              <a:off x="0" y="3495275"/>
              <a:ext cx="1602151" cy="164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/>
            <p:cNvPicPr preferRelativeResize="0"/>
            <p:nvPr/>
          </p:nvPicPr>
          <p:blipFill rotWithShape="1">
            <a:blip r:embed="rId3">
              <a:alphaModFix/>
            </a:blip>
            <a:srcRect b="24019" l="41351" r="45354" t="35130"/>
            <a:stretch/>
          </p:blipFill>
          <p:spPr>
            <a:xfrm>
              <a:off x="7674850" y="2443050"/>
              <a:ext cx="1469148" cy="2700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3"/>
          <p:cNvSpPr txBox="1"/>
          <p:nvPr>
            <p:ph type="title"/>
          </p:nvPr>
        </p:nvSpPr>
        <p:spPr>
          <a:xfrm>
            <a:off x="1382200" y="1693162"/>
            <a:ext cx="2874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1382200" y="2304900"/>
            <a:ext cx="2874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2" type="title"/>
          </p:nvPr>
        </p:nvSpPr>
        <p:spPr>
          <a:xfrm>
            <a:off x="4874750" y="1693162"/>
            <a:ext cx="2874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" name="Google Shape;73;p13"/>
          <p:cNvSpPr txBox="1"/>
          <p:nvPr>
            <p:ph idx="3" type="subTitle"/>
          </p:nvPr>
        </p:nvSpPr>
        <p:spPr>
          <a:xfrm>
            <a:off x="4874750" y="2304900"/>
            <a:ext cx="2874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4" type="title"/>
          </p:nvPr>
        </p:nvSpPr>
        <p:spPr>
          <a:xfrm>
            <a:off x="1382200" y="3367609"/>
            <a:ext cx="2874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1382200" y="3983047"/>
            <a:ext cx="2874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6" type="title"/>
          </p:nvPr>
        </p:nvSpPr>
        <p:spPr>
          <a:xfrm>
            <a:off x="4884950" y="3367609"/>
            <a:ext cx="2853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4874750" y="3983047"/>
            <a:ext cx="2874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9" type="title"/>
          </p:nvPr>
        </p:nvSpPr>
        <p:spPr>
          <a:xfrm>
            <a:off x="2423200" y="125660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13" type="title"/>
          </p:nvPr>
        </p:nvSpPr>
        <p:spPr>
          <a:xfrm>
            <a:off x="2423200" y="294427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4" type="title"/>
          </p:nvPr>
        </p:nvSpPr>
        <p:spPr>
          <a:xfrm>
            <a:off x="5915750" y="125660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15" type="title"/>
          </p:nvPr>
        </p:nvSpPr>
        <p:spPr>
          <a:xfrm>
            <a:off x="5915750" y="2933626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4"/>
          <p:cNvGrpSpPr/>
          <p:nvPr/>
        </p:nvGrpSpPr>
        <p:grpSpPr>
          <a:xfrm flipH="1">
            <a:off x="0" y="0"/>
            <a:ext cx="9150424" cy="5143499"/>
            <a:chOff x="-6423" y="0"/>
            <a:chExt cx="9150424" cy="5143499"/>
          </a:xfrm>
        </p:grpSpPr>
        <p:pic>
          <p:nvPicPr>
            <p:cNvPr id="85" name="Google Shape;85;p14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 flipH="1"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4"/>
            <p:cNvPicPr preferRelativeResize="0"/>
            <p:nvPr/>
          </p:nvPicPr>
          <p:blipFill rotWithShape="1">
            <a:blip r:embed="rId3">
              <a:alphaModFix/>
            </a:blip>
            <a:srcRect b="2646" l="60738" r="26666" t="-676"/>
            <a:stretch/>
          </p:blipFill>
          <p:spPr>
            <a:xfrm flipH="1">
              <a:off x="-6423" y="1495475"/>
              <a:ext cx="1151699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4"/>
            <p:cNvPicPr preferRelativeResize="0"/>
            <p:nvPr/>
          </p:nvPicPr>
          <p:blipFill rotWithShape="1">
            <a:blip r:embed="rId4">
              <a:alphaModFix/>
            </a:blip>
            <a:srcRect b="0" l="40995" r="2405" t="0"/>
            <a:stretch/>
          </p:blipFill>
          <p:spPr>
            <a:xfrm flipH="1">
              <a:off x="8270651" y="1298600"/>
              <a:ext cx="873350" cy="129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9351400" cy="5143499"/>
            <a:chOff x="0" y="0"/>
            <a:chExt cx="9351400" cy="5143499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 rotWithShape="1">
            <a:blip r:embed="rId3">
              <a:alphaModFix/>
            </a:blip>
            <a:srcRect b="28424" l="10054" r="80037" t="40746"/>
            <a:stretch/>
          </p:blipFill>
          <p:spPr>
            <a:xfrm flipH="1">
              <a:off x="8354500" y="2592025"/>
              <a:ext cx="996900" cy="1820700"/>
            </a:xfrm>
            <a:prstGeom prst="round2DiagRect">
              <a:avLst>
                <a:gd fmla="val 28927" name="adj1"/>
                <a:gd fmla="val 0" name="adj2"/>
              </a:avLst>
            </a:prstGeom>
            <a:noFill/>
            <a:ln>
              <a:noFill/>
            </a:ln>
          </p:spPr>
        </p:pic>
        <p:pic>
          <p:nvPicPr>
            <p:cNvPr id="93" name="Google Shape;93;p15"/>
            <p:cNvPicPr preferRelativeResize="0"/>
            <p:nvPr/>
          </p:nvPicPr>
          <p:blipFill rotWithShape="1">
            <a:blip r:embed="rId3">
              <a:alphaModFix/>
            </a:blip>
            <a:srcRect b="24160" l="41024" r="44771" t="-6282"/>
            <a:stretch/>
          </p:blipFill>
          <p:spPr>
            <a:xfrm flipH="1">
              <a:off x="0" y="254175"/>
              <a:ext cx="1178200" cy="3730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6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97" name="Google Shape;97;p16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6"/>
            <p:cNvPicPr preferRelativeResize="0"/>
            <p:nvPr/>
          </p:nvPicPr>
          <p:blipFill rotWithShape="1">
            <a:blip r:embed="rId3">
              <a:alphaModFix/>
            </a:blip>
            <a:srcRect b="19962" l="12116" r="59199" t="5990"/>
            <a:stretch/>
          </p:blipFill>
          <p:spPr>
            <a:xfrm flipH="1">
              <a:off x="6257525" y="539500"/>
              <a:ext cx="2886475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6"/>
            <p:cNvPicPr preferRelativeResize="0"/>
            <p:nvPr/>
          </p:nvPicPr>
          <p:blipFill rotWithShape="1">
            <a:blip r:embed="rId3">
              <a:alphaModFix/>
            </a:blip>
            <a:srcRect b="2247" l="43059" r="36251" t="29"/>
            <a:stretch/>
          </p:blipFill>
          <p:spPr>
            <a:xfrm flipH="1">
              <a:off x="1" y="254175"/>
              <a:ext cx="1716049" cy="4438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5684450" y="1507900"/>
            <a:ext cx="2558700" cy="10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7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104" name="Google Shape;104;p17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/>
            <p:cNvPicPr preferRelativeResize="0"/>
            <p:nvPr/>
          </p:nvPicPr>
          <p:blipFill rotWithShape="1">
            <a:blip r:embed="rId3">
              <a:alphaModFix/>
            </a:blip>
            <a:srcRect b="19962" l="42945" r="47750" t="5990"/>
            <a:stretch/>
          </p:blipFill>
          <p:spPr>
            <a:xfrm>
              <a:off x="8207775" y="152400"/>
              <a:ext cx="936224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7"/>
            <p:cNvPicPr preferRelativeResize="0"/>
            <p:nvPr/>
          </p:nvPicPr>
          <p:blipFill rotWithShape="1">
            <a:blip r:embed="rId3">
              <a:alphaModFix/>
            </a:blip>
            <a:srcRect b="8165" l="28929" r="60831" t="8771"/>
            <a:stretch/>
          </p:blipFill>
          <p:spPr>
            <a:xfrm>
              <a:off x="0" y="91175"/>
              <a:ext cx="1030349" cy="50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848075" y="1122175"/>
            <a:ext cx="74070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 amt="48000"/>
          </a:blip>
          <a:srcRect b="9255" l="0" r="9132" t="0"/>
          <a:stretch/>
        </p:blipFill>
        <p:spPr>
          <a:xfrm flipH="1"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848075" y="1122175"/>
            <a:ext cx="7407000" cy="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9"/>
          <p:cNvGrpSpPr/>
          <p:nvPr/>
        </p:nvGrpSpPr>
        <p:grpSpPr>
          <a:xfrm>
            <a:off x="-33275" y="304800"/>
            <a:ext cx="9177277" cy="4838700"/>
            <a:chOff x="-32825" y="0"/>
            <a:chExt cx="9053247" cy="4269567"/>
          </a:xfrm>
        </p:grpSpPr>
        <p:pic>
          <p:nvPicPr>
            <p:cNvPr id="115" name="Google Shape;115;p19"/>
            <p:cNvPicPr preferRelativeResize="0"/>
            <p:nvPr/>
          </p:nvPicPr>
          <p:blipFill rotWithShape="1">
            <a:blip r:embed="rId2">
              <a:alphaModFix amt="48000"/>
            </a:blip>
            <a:srcRect b="24676" l="0" r="10362" t="0"/>
            <a:stretch/>
          </p:blipFill>
          <p:spPr>
            <a:xfrm>
              <a:off x="0" y="0"/>
              <a:ext cx="9020422" cy="4269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9"/>
            <p:cNvPicPr preferRelativeResize="0"/>
            <p:nvPr/>
          </p:nvPicPr>
          <p:blipFill rotWithShape="1">
            <a:blip r:embed="rId3">
              <a:alphaModFix/>
            </a:blip>
            <a:srcRect b="33134" l="17422" r="58145" t="5990"/>
            <a:stretch/>
          </p:blipFill>
          <p:spPr>
            <a:xfrm flipH="1">
              <a:off x="6767632" y="974874"/>
              <a:ext cx="2252788" cy="3294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9"/>
            <p:cNvPicPr preferRelativeResize="0"/>
            <p:nvPr/>
          </p:nvPicPr>
          <p:blipFill rotWithShape="1">
            <a:blip r:embed="rId3">
              <a:alphaModFix/>
            </a:blip>
            <a:srcRect b="11598" l="42764" r="41588" t="0"/>
            <a:stretch/>
          </p:blipFill>
          <p:spPr>
            <a:xfrm flipH="1">
              <a:off x="-32825" y="254169"/>
              <a:ext cx="1297844" cy="4015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9"/>
          <p:cNvSpPr txBox="1"/>
          <p:nvPr>
            <p:ph type="title"/>
          </p:nvPr>
        </p:nvSpPr>
        <p:spPr>
          <a:xfrm>
            <a:off x="1024800" y="25601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1024800" y="3122806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2" type="title"/>
          </p:nvPr>
        </p:nvSpPr>
        <p:spPr>
          <a:xfrm>
            <a:off x="3403800" y="25601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9"/>
          <p:cNvSpPr txBox="1"/>
          <p:nvPr>
            <p:ph idx="3" type="subTitle"/>
          </p:nvPr>
        </p:nvSpPr>
        <p:spPr>
          <a:xfrm>
            <a:off x="3403800" y="3122806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4" type="title"/>
          </p:nvPr>
        </p:nvSpPr>
        <p:spPr>
          <a:xfrm>
            <a:off x="5782800" y="25601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9"/>
          <p:cNvSpPr txBox="1"/>
          <p:nvPr>
            <p:ph idx="5" type="subTitle"/>
          </p:nvPr>
        </p:nvSpPr>
        <p:spPr>
          <a:xfrm>
            <a:off x="5782800" y="3122806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0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127" name="Google Shape;127;p20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0"/>
            <p:cNvPicPr preferRelativeResize="0"/>
            <p:nvPr/>
          </p:nvPicPr>
          <p:blipFill rotWithShape="1">
            <a:blip r:embed="rId3">
              <a:alphaModFix/>
            </a:blip>
            <a:srcRect b="19962" l="42945" r="47750" t="5990"/>
            <a:stretch/>
          </p:blipFill>
          <p:spPr>
            <a:xfrm>
              <a:off x="8207775" y="152400"/>
              <a:ext cx="936224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 rotWithShape="1">
            <a:blip r:embed="rId3">
              <a:alphaModFix/>
            </a:blip>
            <a:srcRect b="8165" l="28929" r="60831" t="8771"/>
            <a:stretch/>
          </p:blipFill>
          <p:spPr>
            <a:xfrm>
              <a:off x="0" y="91175"/>
              <a:ext cx="1030349" cy="50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20"/>
          <p:cNvSpPr txBox="1"/>
          <p:nvPr>
            <p:ph type="title"/>
          </p:nvPr>
        </p:nvSpPr>
        <p:spPr>
          <a:xfrm>
            <a:off x="948600" y="1565975"/>
            <a:ext cx="35892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1306050" y="2152500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2" type="title"/>
          </p:nvPr>
        </p:nvSpPr>
        <p:spPr>
          <a:xfrm>
            <a:off x="4580801" y="1565975"/>
            <a:ext cx="36147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4951001" y="2152500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4" type="title"/>
          </p:nvPr>
        </p:nvSpPr>
        <p:spPr>
          <a:xfrm>
            <a:off x="948600" y="3161885"/>
            <a:ext cx="35892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5" type="subTitle"/>
          </p:nvPr>
        </p:nvSpPr>
        <p:spPr>
          <a:xfrm>
            <a:off x="1306050" y="3746362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6" type="title"/>
          </p:nvPr>
        </p:nvSpPr>
        <p:spPr>
          <a:xfrm>
            <a:off x="4593551" y="3161885"/>
            <a:ext cx="35892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7" type="subTitle"/>
          </p:nvPr>
        </p:nvSpPr>
        <p:spPr>
          <a:xfrm>
            <a:off x="4951001" y="3746362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74000"/>
          </a:blip>
          <a:srcRect b="11606" l="0" r="0" t="0"/>
          <a:stretch/>
        </p:blipFill>
        <p:spPr>
          <a:xfrm flipH="1">
            <a:off x="0" y="0"/>
            <a:ext cx="91828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39296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2152350" y="1874825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152350" y="998475"/>
            <a:ext cx="124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152350" y="2751175"/>
            <a:ext cx="48393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1"/>
          <p:cNvGrpSpPr/>
          <p:nvPr/>
        </p:nvGrpSpPr>
        <p:grpSpPr>
          <a:xfrm>
            <a:off x="0" y="0"/>
            <a:ext cx="9144001" cy="5143499"/>
            <a:chOff x="0" y="0"/>
            <a:chExt cx="9144001" cy="5143499"/>
          </a:xfrm>
        </p:grpSpPr>
        <p:pic>
          <p:nvPicPr>
            <p:cNvPr id="141" name="Google Shape;141;p21"/>
            <p:cNvPicPr preferRelativeResize="0"/>
            <p:nvPr/>
          </p:nvPicPr>
          <p:blipFill rotWithShape="1">
            <a:blip r:embed="rId2">
              <a:alphaModFix amt="49000"/>
            </a:blip>
            <a:srcRect b="14750" l="0" r="9132" t="5082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1"/>
            <p:cNvPicPr preferRelativeResize="0"/>
            <p:nvPr/>
          </p:nvPicPr>
          <p:blipFill rotWithShape="1">
            <a:blip r:embed="rId3">
              <a:alphaModFix/>
            </a:blip>
            <a:srcRect b="29863" l="30107" r="60287" t="39547"/>
            <a:stretch/>
          </p:blipFill>
          <p:spPr>
            <a:xfrm>
              <a:off x="0" y="2123675"/>
              <a:ext cx="865099" cy="164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1"/>
            <p:cNvPicPr preferRelativeResize="0"/>
            <p:nvPr/>
          </p:nvPicPr>
          <p:blipFill rotWithShape="1">
            <a:blip r:embed="rId3">
              <a:alphaModFix/>
            </a:blip>
            <a:srcRect b="25490" l="43177" r="50050" t="33660"/>
            <a:stretch/>
          </p:blipFill>
          <p:spPr>
            <a:xfrm>
              <a:off x="8395625" y="2366850"/>
              <a:ext cx="748377" cy="2700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2" type="title"/>
          </p:nvPr>
        </p:nvSpPr>
        <p:spPr>
          <a:xfrm>
            <a:off x="719975" y="18523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3" type="title"/>
          </p:nvPr>
        </p:nvSpPr>
        <p:spPr>
          <a:xfrm>
            <a:off x="3419248" y="18523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21"/>
          <p:cNvSpPr txBox="1"/>
          <p:nvPr>
            <p:ph idx="4" type="subTitle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5" type="title"/>
          </p:nvPr>
        </p:nvSpPr>
        <p:spPr>
          <a:xfrm>
            <a:off x="719975" y="35905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21"/>
          <p:cNvSpPr txBox="1"/>
          <p:nvPr>
            <p:ph idx="6" type="subTitle"/>
          </p:nvPr>
        </p:nvSpPr>
        <p:spPr>
          <a:xfrm>
            <a:off x="719975" y="40246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7" type="title"/>
          </p:nvPr>
        </p:nvSpPr>
        <p:spPr>
          <a:xfrm>
            <a:off x="3419248" y="35905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21"/>
          <p:cNvSpPr txBox="1"/>
          <p:nvPr>
            <p:ph idx="8" type="subTitle"/>
          </p:nvPr>
        </p:nvSpPr>
        <p:spPr>
          <a:xfrm>
            <a:off x="3419244" y="40246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9" type="title"/>
          </p:nvPr>
        </p:nvSpPr>
        <p:spPr>
          <a:xfrm>
            <a:off x="6118520" y="18523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4" type="title"/>
          </p:nvPr>
        </p:nvSpPr>
        <p:spPr>
          <a:xfrm>
            <a:off x="6118520" y="35905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6118520" y="40246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2"/>
          <p:cNvGrpSpPr/>
          <p:nvPr/>
        </p:nvGrpSpPr>
        <p:grpSpPr>
          <a:xfrm flipH="1">
            <a:off x="0" y="0"/>
            <a:ext cx="9150424" cy="5143499"/>
            <a:chOff x="-6423" y="0"/>
            <a:chExt cx="9150424" cy="5143499"/>
          </a:xfrm>
        </p:grpSpPr>
        <p:pic>
          <p:nvPicPr>
            <p:cNvPr id="159" name="Google Shape;159;p22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 flipH="1"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2"/>
            <p:cNvPicPr preferRelativeResize="0"/>
            <p:nvPr/>
          </p:nvPicPr>
          <p:blipFill rotWithShape="1">
            <a:blip r:embed="rId3">
              <a:alphaModFix/>
            </a:blip>
            <a:srcRect b="2646" l="60738" r="26666" t="-676"/>
            <a:stretch/>
          </p:blipFill>
          <p:spPr>
            <a:xfrm flipH="1">
              <a:off x="-6423" y="1495475"/>
              <a:ext cx="1151699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2"/>
            <p:cNvPicPr preferRelativeResize="0"/>
            <p:nvPr/>
          </p:nvPicPr>
          <p:blipFill rotWithShape="1">
            <a:blip r:embed="rId4">
              <a:alphaModFix/>
            </a:blip>
            <a:srcRect b="0" l="40995" r="2405" t="0"/>
            <a:stretch/>
          </p:blipFill>
          <p:spPr>
            <a:xfrm flipH="1">
              <a:off x="8270651" y="1298600"/>
              <a:ext cx="873350" cy="129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22"/>
          <p:cNvSpPr txBox="1"/>
          <p:nvPr>
            <p:ph hasCustomPrompt="1" type="title"/>
          </p:nvPr>
        </p:nvSpPr>
        <p:spPr>
          <a:xfrm>
            <a:off x="4359950" y="1016306"/>
            <a:ext cx="3881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4692800" y="1974338"/>
            <a:ext cx="3215400" cy="42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hasCustomPrompt="1" idx="2" type="title"/>
          </p:nvPr>
        </p:nvSpPr>
        <p:spPr>
          <a:xfrm>
            <a:off x="1107250" y="2951121"/>
            <a:ext cx="357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/>
          <p:nvPr>
            <p:ph idx="3" type="subTitle"/>
          </p:nvPr>
        </p:nvSpPr>
        <p:spPr>
          <a:xfrm>
            <a:off x="1414000" y="3917390"/>
            <a:ext cx="2963100" cy="428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/>
          </a:blip>
          <a:srcRect b="9255" l="0" r="9132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type="ctrTitle"/>
          </p:nvPr>
        </p:nvSpPr>
        <p:spPr>
          <a:xfrm>
            <a:off x="2429950" y="65187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2425075" y="1610400"/>
            <a:ext cx="42939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2425000" y="3528250"/>
            <a:ext cx="42939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3"/>
          <p:cNvSpPr txBox="1"/>
          <p:nvPr/>
        </p:nvSpPr>
        <p:spPr>
          <a:xfrm>
            <a:off x="2685600" y="3984550"/>
            <a:ext cx="37728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</a:t>
            </a: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including icons </a:t>
            </a: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</a:t>
            </a: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4"/>
          <p:cNvGrpSpPr/>
          <p:nvPr/>
        </p:nvGrpSpPr>
        <p:grpSpPr>
          <a:xfrm flipH="1">
            <a:off x="0" y="0"/>
            <a:ext cx="9144001" cy="5143499"/>
            <a:chOff x="0" y="0"/>
            <a:chExt cx="9144001" cy="5143499"/>
          </a:xfrm>
        </p:grpSpPr>
        <p:pic>
          <p:nvPicPr>
            <p:cNvPr id="174" name="Google Shape;174;p24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4"/>
            <p:cNvPicPr preferRelativeResize="0"/>
            <p:nvPr/>
          </p:nvPicPr>
          <p:blipFill rotWithShape="1">
            <a:blip r:embed="rId3">
              <a:alphaModFix/>
            </a:blip>
            <a:srcRect b="2646" l="60738" r="17570" t="-676"/>
            <a:stretch/>
          </p:blipFill>
          <p:spPr>
            <a:xfrm flipH="1">
              <a:off x="0" y="1495475"/>
              <a:ext cx="1983476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4"/>
            <p:cNvPicPr preferRelativeResize="0"/>
            <p:nvPr/>
          </p:nvPicPr>
          <p:blipFill rotWithShape="1">
            <a:blip r:embed="rId4">
              <a:alphaModFix/>
            </a:blip>
            <a:srcRect b="0" l="38091" r="0" t="0"/>
            <a:stretch/>
          </p:blipFill>
          <p:spPr>
            <a:xfrm flipH="1">
              <a:off x="7992298" y="2010025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5"/>
          <p:cNvGrpSpPr/>
          <p:nvPr/>
        </p:nvGrpSpPr>
        <p:grpSpPr>
          <a:xfrm flipH="1">
            <a:off x="-2" y="0"/>
            <a:ext cx="9144003" cy="5162075"/>
            <a:chOff x="0" y="0"/>
            <a:chExt cx="9020424" cy="4554906"/>
          </a:xfrm>
        </p:grpSpPr>
        <p:pic>
          <p:nvPicPr>
            <p:cNvPr id="179" name="Google Shape;179;p25"/>
            <p:cNvPicPr preferRelativeResize="0"/>
            <p:nvPr/>
          </p:nvPicPr>
          <p:blipFill rotWithShape="1">
            <a:blip r:embed="rId2">
              <a:alphaModFix amt="48000"/>
            </a:blip>
            <a:srcRect b="19929" l="0" r="10362" t="0"/>
            <a:stretch/>
          </p:blipFill>
          <p:spPr>
            <a:xfrm>
              <a:off x="2" y="0"/>
              <a:ext cx="9020422" cy="4538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5"/>
            <p:cNvPicPr preferRelativeResize="0"/>
            <p:nvPr/>
          </p:nvPicPr>
          <p:blipFill rotWithShape="1">
            <a:blip r:embed="rId3">
              <a:alphaModFix/>
            </a:blip>
            <a:srcRect b="26023" l="13343" r="59199" t="5995"/>
            <a:stretch/>
          </p:blipFill>
          <p:spPr>
            <a:xfrm flipH="1">
              <a:off x="6257522" y="539509"/>
              <a:ext cx="2762900" cy="4015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5"/>
            <p:cNvPicPr preferRelativeResize="0"/>
            <p:nvPr/>
          </p:nvPicPr>
          <p:blipFill rotWithShape="1">
            <a:blip r:embed="rId3">
              <a:alphaModFix/>
            </a:blip>
            <a:srcRect b="11598" l="42765" r="39264" t="0"/>
            <a:stretch/>
          </p:blipFill>
          <p:spPr>
            <a:xfrm flipH="1">
              <a:off x="0" y="254169"/>
              <a:ext cx="1490530" cy="4015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 amt="48000"/>
            </a:blip>
            <a:srcRect b="9255" l="0" r="9132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3">
              <a:alphaModFix/>
            </a:blip>
            <a:srcRect b="19962" l="42945" r="47750" t="5990"/>
            <a:stretch/>
          </p:blipFill>
          <p:spPr>
            <a:xfrm>
              <a:off x="8207775" y="152400"/>
              <a:ext cx="936224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"/>
            <p:cNvPicPr preferRelativeResize="0"/>
            <p:nvPr/>
          </p:nvPicPr>
          <p:blipFill rotWithShape="1">
            <a:blip r:embed="rId3">
              <a:alphaModFix/>
            </a:blip>
            <a:srcRect b="8165" l="28929" r="60831" t="8771"/>
            <a:stretch/>
          </p:blipFill>
          <p:spPr>
            <a:xfrm>
              <a:off x="0" y="91175"/>
              <a:ext cx="1030349" cy="50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17471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01C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74000"/>
          </a:blip>
          <a:srcRect b="11606" l="0" r="0" t="0"/>
          <a:stretch/>
        </p:blipFill>
        <p:spPr>
          <a:xfrm>
            <a:off x="0" y="0"/>
            <a:ext cx="91828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0" l="119" r="42854" t="0"/>
          <a:stretch/>
        </p:blipFill>
        <p:spPr>
          <a:xfrm>
            <a:off x="7917825" y="2562325"/>
            <a:ext cx="1265025" cy="18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532838" y="2508938"/>
            <a:ext cx="25698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205463" y="2508938"/>
            <a:ext cx="25419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532838" y="3097475"/>
            <a:ext cx="2569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5205463" y="3097475"/>
            <a:ext cx="25419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335814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25939" r="118" t="0"/>
          <a:stretch/>
        </p:blipFill>
        <p:spPr>
          <a:xfrm>
            <a:off x="-36250" y="2158400"/>
            <a:ext cx="1252900" cy="14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6"/>
          <p:cNvGrpSpPr/>
          <p:nvPr/>
        </p:nvGrpSpPr>
        <p:grpSpPr>
          <a:xfrm flipH="1">
            <a:off x="0" y="0"/>
            <a:ext cx="9144001" cy="5143499"/>
            <a:chOff x="0" y="0"/>
            <a:chExt cx="9144001" cy="5143499"/>
          </a:xfrm>
        </p:grpSpPr>
        <p:pic>
          <p:nvPicPr>
            <p:cNvPr id="36" name="Google Shape;36;p6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6"/>
            <p:cNvPicPr preferRelativeResize="0"/>
            <p:nvPr/>
          </p:nvPicPr>
          <p:blipFill rotWithShape="1">
            <a:blip r:embed="rId3">
              <a:alphaModFix/>
            </a:blip>
            <a:srcRect b="2646" l="60738" r="17570" t="-676"/>
            <a:stretch/>
          </p:blipFill>
          <p:spPr>
            <a:xfrm flipH="1">
              <a:off x="0" y="1495475"/>
              <a:ext cx="1983476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6"/>
            <p:cNvPicPr preferRelativeResize="0"/>
            <p:nvPr/>
          </p:nvPicPr>
          <p:blipFill rotWithShape="1">
            <a:blip r:embed="rId4">
              <a:alphaModFix/>
            </a:blip>
            <a:srcRect b="0" l="38091" r="0" t="0"/>
            <a:stretch/>
          </p:blipFill>
          <p:spPr>
            <a:xfrm flipH="1">
              <a:off x="7992298" y="2010025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72000"/>
          </a:blip>
          <a:srcRect b="25311" l="0" r="48725" t="2348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850701"/>
            <a:ext cx="3232800" cy="108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26450" y="2049125"/>
            <a:ext cx="4015200" cy="21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b="14953" l="19954" r="14941" t="199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1754350" y="1307100"/>
            <a:ext cx="56352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49" name="Google Shape;49;p9"/>
            <p:cNvPicPr preferRelativeResize="0"/>
            <p:nvPr/>
          </p:nvPicPr>
          <p:blipFill rotWithShape="1">
            <a:blip r:embed="rId2">
              <a:alphaModFix amt="90000"/>
            </a:blip>
            <a:srcRect b="3453" l="0" r="37099" t="37100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9"/>
            <p:cNvPicPr preferRelativeResize="0"/>
            <p:nvPr/>
          </p:nvPicPr>
          <p:blipFill rotWithShape="1">
            <a:blip r:embed="rId3">
              <a:alphaModFix/>
            </a:blip>
            <a:srcRect b="4707" l="60738" r="0" t="0"/>
            <a:stretch/>
          </p:blipFill>
          <p:spPr>
            <a:xfrm>
              <a:off x="5553900" y="1604650"/>
              <a:ext cx="3590098" cy="353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9"/>
            <p:cNvPicPr preferRelativeResize="0"/>
            <p:nvPr/>
          </p:nvPicPr>
          <p:blipFill rotWithShape="1">
            <a:blip r:embed="rId4">
              <a:alphaModFix/>
            </a:blip>
            <a:srcRect b="0" l="38091" r="0" t="0"/>
            <a:stretch/>
          </p:blipFill>
          <p:spPr>
            <a:xfrm>
              <a:off x="0" y="996600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9"/>
          <p:cNvSpPr txBox="1"/>
          <p:nvPr>
            <p:ph type="title"/>
          </p:nvPr>
        </p:nvSpPr>
        <p:spPr>
          <a:xfrm>
            <a:off x="1151700" y="1905472"/>
            <a:ext cx="44022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151700" y="2829200"/>
            <a:ext cx="4818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4237075" y="1000925"/>
            <a:ext cx="4193700" cy="766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0"/>
            <a:ext cx="39296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b="1"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Relationship Id="rId4" Type="http://schemas.openxmlformats.org/officeDocument/2006/relationships/image" Target="../media/image18.gif"/><Relationship Id="rId5" Type="http://schemas.openxmlformats.org/officeDocument/2006/relationships/image" Target="../media/image16.gif"/><Relationship Id="rId6" Type="http://schemas.openxmlformats.org/officeDocument/2006/relationships/image" Target="../media/image2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6040" l="40286" r="9134" t="8518"/>
          <a:stretch/>
        </p:blipFill>
        <p:spPr>
          <a:xfrm>
            <a:off x="4054075" y="0"/>
            <a:ext cx="50899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type="ctrTitle"/>
          </p:nvPr>
        </p:nvSpPr>
        <p:spPr>
          <a:xfrm>
            <a:off x="880475" y="1585000"/>
            <a:ext cx="2483700" cy="16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Winter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400"/>
              <a:t>Cabin</a:t>
            </a:r>
            <a:r>
              <a:rPr lang="en" sz="5400"/>
              <a:t> </a:t>
            </a:r>
            <a:endParaRPr sz="5400">
              <a:solidFill>
                <a:schemeClr val="accent1"/>
              </a:solidFill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9000" y="4461788"/>
            <a:ext cx="1824998" cy="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01500" y="4577613"/>
            <a:ext cx="7163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Alexandre Teixeira | André Sebastião | Daniela Peixoto | Rodrigo Pires | Vitor Daniel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</a:t>
            </a:r>
            <a:endParaRPr/>
          </a:p>
        </p:txBody>
      </p:sp>
      <p:sp>
        <p:nvSpPr>
          <p:cNvPr id="346" name="Google Shape;346;p35"/>
          <p:cNvSpPr txBox="1"/>
          <p:nvPr>
            <p:ph type="title"/>
          </p:nvPr>
        </p:nvSpPr>
        <p:spPr>
          <a:xfrm>
            <a:off x="948600" y="1565975"/>
            <a:ext cx="3589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 Sounds</a:t>
            </a:r>
            <a:endParaRPr/>
          </a:p>
        </p:txBody>
      </p:sp>
      <p:sp>
        <p:nvSpPr>
          <p:cNvPr id="347" name="Google Shape;347;p35"/>
          <p:cNvSpPr txBox="1"/>
          <p:nvPr>
            <p:ph idx="1" type="subTitle"/>
          </p:nvPr>
        </p:nvSpPr>
        <p:spPr>
          <a:xfrm>
            <a:off x="1306050" y="2152500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and </a:t>
            </a:r>
            <a:r>
              <a:rPr lang="en"/>
              <a:t>Strong Winds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Heavy Snow Falling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endParaRPr sz="1200"/>
          </a:p>
        </p:txBody>
      </p:sp>
      <p:sp>
        <p:nvSpPr>
          <p:cNvPr id="348" name="Google Shape;348;p35"/>
          <p:cNvSpPr txBox="1"/>
          <p:nvPr>
            <p:ph idx="2" type="title"/>
          </p:nvPr>
        </p:nvSpPr>
        <p:spPr>
          <a:xfrm>
            <a:off x="4580801" y="1565975"/>
            <a:ext cx="3614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Sounds</a:t>
            </a:r>
            <a:endParaRPr/>
          </a:p>
        </p:txBody>
      </p:sp>
      <p:sp>
        <p:nvSpPr>
          <p:cNvPr id="349" name="Google Shape;349;p35"/>
          <p:cNvSpPr txBox="1"/>
          <p:nvPr>
            <p:ph idx="3" type="subTitle"/>
          </p:nvPr>
        </p:nvSpPr>
        <p:spPr>
          <a:xfrm>
            <a:off x="4951001" y="2152500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Folly of old books getting pick up with pages flipping</a:t>
            </a:r>
            <a:br>
              <a:rPr lang="en"/>
            </a:br>
            <a:r>
              <a:rPr lang="en"/>
              <a:t>Footsteps on the wood floor.</a:t>
            </a:r>
            <a:br>
              <a:rPr lang="en"/>
            </a:br>
            <a:r>
              <a:rPr lang="en"/>
              <a:t>Static Noise</a:t>
            </a:r>
            <a:endParaRPr/>
          </a:p>
        </p:txBody>
      </p:sp>
      <p:sp>
        <p:nvSpPr>
          <p:cNvPr id="350" name="Google Shape;350;p35"/>
          <p:cNvSpPr txBox="1"/>
          <p:nvPr>
            <p:ph idx="4" type="title"/>
          </p:nvPr>
        </p:nvSpPr>
        <p:spPr>
          <a:xfrm>
            <a:off x="948600" y="3161885"/>
            <a:ext cx="3589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Acting</a:t>
            </a:r>
            <a:endParaRPr/>
          </a:p>
        </p:txBody>
      </p:sp>
      <p:sp>
        <p:nvSpPr>
          <p:cNvPr id="351" name="Google Shape;351;p35"/>
          <p:cNvSpPr txBox="1"/>
          <p:nvPr>
            <p:ph idx="5" type="subTitle"/>
          </p:nvPr>
        </p:nvSpPr>
        <p:spPr>
          <a:xfrm>
            <a:off x="1306050" y="3746362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Crossing style voices for the dialogs</a:t>
            </a:r>
            <a:endParaRPr/>
          </a:p>
        </p:txBody>
      </p:sp>
      <p:sp>
        <p:nvSpPr>
          <p:cNvPr id="352" name="Google Shape;352;p35"/>
          <p:cNvSpPr txBox="1"/>
          <p:nvPr>
            <p:ph idx="6" type="title"/>
          </p:nvPr>
        </p:nvSpPr>
        <p:spPr>
          <a:xfrm>
            <a:off x="4593551" y="3161885"/>
            <a:ext cx="3589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r>
              <a:rPr lang="en"/>
              <a:t>Music</a:t>
            </a:r>
            <a:endParaRPr/>
          </a:p>
        </p:txBody>
      </p:sp>
      <p:sp>
        <p:nvSpPr>
          <p:cNvPr id="353" name="Google Shape;353;p35"/>
          <p:cNvSpPr txBox="1"/>
          <p:nvPr>
            <p:ph idx="7" type="subTitle"/>
          </p:nvPr>
        </p:nvSpPr>
        <p:spPr>
          <a:xfrm>
            <a:off x="4951001" y="3746362"/>
            <a:ext cx="287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Guitar for warth</a:t>
            </a:r>
            <a:br>
              <a:rPr lang="en"/>
            </a:br>
            <a:r>
              <a:rPr lang="en"/>
              <a:t>Base line for depth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 pads for noisy backdrop</a:t>
            </a:r>
            <a:br>
              <a:rPr lang="en"/>
            </a:br>
            <a:endParaRPr/>
          </a:p>
        </p:txBody>
      </p:sp>
      <p:cxnSp>
        <p:nvCxnSpPr>
          <p:cNvPr id="354" name="Google Shape;354;p35"/>
          <p:cNvCxnSpPr/>
          <p:nvPr/>
        </p:nvCxnSpPr>
        <p:spPr>
          <a:xfrm>
            <a:off x="1408825" y="2086573"/>
            <a:ext cx="271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5"/>
          <p:cNvCxnSpPr/>
          <p:nvPr/>
        </p:nvCxnSpPr>
        <p:spPr>
          <a:xfrm>
            <a:off x="5033050" y="2086573"/>
            <a:ext cx="271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1450025" y="3676737"/>
            <a:ext cx="271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5"/>
          <p:cNvCxnSpPr/>
          <p:nvPr/>
        </p:nvCxnSpPr>
        <p:spPr>
          <a:xfrm>
            <a:off x="5074250" y="3676737"/>
            <a:ext cx="271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title"/>
          </p:nvPr>
        </p:nvSpPr>
        <p:spPr>
          <a:xfrm>
            <a:off x="1754400" y="1307100"/>
            <a:ext cx="563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  <p:cxnSp>
        <p:nvCxnSpPr>
          <p:cNvPr id="363" name="Google Shape;363;p36"/>
          <p:cNvCxnSpPr/>
          <p:nvPr/>
        </p:nvCxnSpPr>
        <p:spPr>
          <a:xfrm>
            <a:off x="2851450" y="2548450"/>
            <a:ext cx="344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3174463" y="1517274"/>
            <a:ext cx="959630" cy="9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6845097" y="1517274"/>
            <a:ext cx="959630" cy="9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339144" y="1517274"/>
            <a:ext cx="959630" cy="9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5009777" y="1517274"/>
            <a:ext cx="959630" cy="94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>
            <p:ph idx="6" type="subTitle"/>
          </p:nvPr>
        </p:nvSpPr>
        <p:spPr>
          <a:xfrm>
            <a:off x="2391044" y="2892881"/>
            <a:ext cx="2526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Solving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Escape Room</a:t>
            </a:r>
            <a:endParaRPr/>
          </a:p>
        </p:txBody>
      </p:sp>
      <p:sp>
        <p:nvSpPr>
          <p:cNvPr id="199" name="Google Shape;199;p27"/>
          <p:cNvSpPr txBox="1"/>
          <p:nvPr>
            <p:ph idx="2" type="title"/>
          </p:nvPr>
        </p:nvSpPr>
        <p:spPr>
          <a:xfrm>
            <a:off x="555725" y="2377202"/>
            <a:ext cx="25266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555725" y="2852937"/>
            <a:ext cx="25266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PC</a:t>
            </a:r>
            <a:endParaRPr/>
          </a:p>
        </p:txBody>
      </p:sp>
      <p:sp>
        <p:nvSpPr>
          <p:cNvPr id="201" name="Google Shape;201;p27"/>
          <p:cNvSpPr txBox="1"/>
          <p:nvPr>
            <p:ph idx="3" type="title"/>
          </p:nvPr>
        </p:nvSpPr>
        <p:spPr>
          <a:xfrm>
            <a:off x="4226359" y="2377202"/>
            <a:ext cx="25266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</a:t>
            </a:r>
            <a:endParaRPr/>
          </a:p>
        </p:txBody>
      </p:sp>
      <p:sp>
        <p:nvSpPr>
          <p:cNvPr id="202" name="Google Shape;202;p27"/>
          <p:cNvSpPr txBox="1"/>
          <p:nvPr>
            <p:ph idx="4" type="subTitle"/>
          </p:nvPr>
        </p:nvSpPr>
        <p:spPr>
          <a:xfrm>
            <a:off x="4226363" y="2852937"/>
            <a:ext cx="25266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Singleplayer</a:t>
            </a:r>
            <a:endParaRPr/>
          </a:p>
        </p:txBody>
      </p:sp>
      <p:sp>
        <p:nvSpPr>
          <p:cNvPr id="203" name="Google Shape;203;p27"/>
          <p:cNvSpPr txBox="1"/>
          <p:nvPr>
            <p:ph idx="5" type="title"/>
          </p:nvPr>
        </p:nvSpPr>
        <p:spPr>
          <a:xfrm>
            <a:off x="2391044" y="2417145"/>
            <a:ext cx="25266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</a:t>
            </a:r>
            <a:endParaRPr/>
          </a:p>
        </p:txBody>
      </p:sp>
      <p:sp>
        <p:nvSpPr>
          <p:cNvPr id="204" name="Google Shape;204;p27"/>
          <p:cNvSpPr txBox="1"/>
          <p:nvPr>
            <p:ph idx="7" type="title"/>
          </p:nvPr>
        </p:nvSpPr>
        <p:spPr>
          <a:xfrm>
            <a:off x="6061678" y="2417145"/>
            <a:ext cx="25266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</a:t>
            </a:r>
            <a:endParaRPr/>
          </a:p>
        </p:txBody>
      </p:sp>
      <p:sp>
        <p:nvSpPr>
          <p:cNvPr id="205" name="Google Shape;205;p27"/>
          <p:cNvSpPr txBox="1"/>
          <p:nvPr>
            <p:ph idx="8" type="subTitle"/>
          </p:nvPr>
        </p:nvSpPr>
        <p:spPr>
          <a:xfrm>
            <a:off x="6061682" y="2892881"/>
            <a:ext cx="25266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First Person</a:t>
            </a:r>
            <a:endParaRPr/>
          </a:p>
        </p:txBody>
      </p:sp>
      <p:grpSp>
        <p:nvGrpSpPr>
          <p:cNvPr id="206" name="Google Shape;206;p27"/>
          <p:cNvGrpSpPr/>
          <p:nvPr/>
        </p:nvGrpSpPr>
        <p:grpSpPr>
          <a:xfrm>
            <a:off x="3434040" y="1775120"/>
            <a:ext cx="440308" cy="433004"/>
            <a:chOff x="2872600" y="3567375"/>
            <a:chExt cx="292350" cy="287500"/>
          </a:xfrm>
        </p:grpSpPr>
        <p:sp>
          <p:nvSpPr>
            <p:cNvPr id="207" name="Google Shape;207;p27"/>
            <p:cNvSpPr/>
            <p:nvPr/>
          </p:nvSpPr>
          <p:spPr>
            <a:xfrm>
              <a:off x="3023225" y="3717025"/>
              <a:ext cx="141725" cy="137850"/>
            </a:xfrm>
            <a:custGeom>
              <a:rect b="b" l="l" r="r" t="t"/>
              <a:pathLst>
                <a:path extrusionOk="0" h="5514" w="5669">
                  <a:moveTo>
                    <a:pt x="2036" y="1"/>
                  </a:moveTo>
                  <a:cubicBezTo>
                    <a:pt x="1953" y="1"/>
                    <a:pt x="1870" y="31"/>
                    <a:pt x="1810" y="90"/>
                  </a:cubicBezTo>
                  <a:lnTo>
                    <a:pt x="119" y="1781"/>
                  </a:lnTo>
                  <a:cubicBezTo>
                    <a:pt x="0" y="1900"/>
                    <a:pt x="0" y="2115"/>
                    <a:pt x="119" y="2234"/>
                  </a:cubicBezTo>
                  <a:lnTo>
                    <a:pt x="2929" y="5067"/>
                  </a:lnTo>
                  <a:cubicBezTo>
                    <a:pt x="3227" y="5365"/>
                    <a:pt x="3626" y="5514"/>
                    <a:pt x="4025" y="5514"/>
                  </a:cubicBezTo>
                  <a:cubicBezTo>
                    <a:pt x="4424" y="5514"/>
                    <a:pt x="4823" y="5365"/>
                    <a:pt x="5120" y="5067"/>
                  </a:cubicBezTo>
                  <a:cubicBezTo>
                    <a:pt x="5668" y="4496"/>
                    <a:pt x="5668" y="3520"/>
                    <a:pt x="5073" y="2924"/>
                  </a:cubicBezTo>
                  <a:lnTo>
                    <a:pt x="2263" y="90"/>
                  </a:lnTo>
                  <a:cubicBezTo>
                    <a:pt x="2203" y="31"/>
                    <a:pt x="2120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2938075" y="3639500"/>
              <a:ext cx="132800" cy="124450"/>
            </a:xfrm>
            <a:custGeom>
              <a:rect b="b" l="l" r="r" t="t"/>
              <a:pathLst>
                <a:path extrusionOk="0" h="4978" w="5312">
                  <a:moveTo>
                    <a:pt x="3478" y="596"/>
                  </a:moveTo>
                  <a:cubicBezTo>
                    <a:pt x="3573" y="596"/>
                    <a:pt x="3573" y="667"/>
                    <a:pt x="3549" y="691"/>
                  </a:cubicBezTo>
                  <a:lnTo>
                    <a:pt x="929" y="3310"/>
                  </a:lnTo>
                  <a:cubicBezTo>
                    <a:pt x="906" y="3322"/>
                    <a:pt x="894" y="3328"/>
                    <a:pt x="885" y="3328"/>
                  </a:cubicBezTo>
                  <a:cubicBezTo>
                    <a:pt x="876" y="3328"/>
                    <a:pt x="870" y="3322"/>
                    <a:pt x="858" y="3310"/>
                  </a:cubicBezTo>
                  <a:cubicBezTo>
                    <a:pt x="810" y="3191"/>
                    <a:pt x="929" y="2429"/>
                    <a:pt x="1787" y="1548"/>
                  </a:cubicBezTo>
                  <a:cubicBezTo>
                    <a:pt x="2454" y="905"/>
                    <a:pt x="3097" y="596"/>
                    <a:pt x="3430" y="596"/>
                  </a:cubicBezTo>
                  <a:close/>
                  <a:moveTo>
                    <a:pt x="3454" y="0"/>
                  </a:moveTo>
                  <a:cubicBezTo>
                    <a:pt x="2882" y="0"/>
                    <a:pt x="2096" y="429"/>
                    <a:pt x="1406" y="1119"/>
                  </a:cubicBezTo>
                  <a:cubicBezTo>
                    <a:pt x="453" y="2072"/>
                    <a:pt x="1" y="3215"/>
                    <a:pt x="477" y="3668"/>
                  </a:cubicBezTo>
                  <a:lnTo>
                    <a:pt x="1572" y="4763"/>
                  </a:lnTo>
                  <a:cubicBezTo>
                    <a:pt x="1715" y="4906"/>
                    <a:pt x="1894" y="4977"/>
                    <a:pt x="2076" y="4977"/>
                  </a:cubicBezTo>
                  <a:cubicBezTo>
                    <a:pt x="2257" y="4977"/>
                    <a:pt x="2442" y="4906"/>
                    <a:pt x="2596" y="4763"/>
                  </a:cubicBezTo>
                  <a:lnTo>
                    <a:pt x="5097" y="2263"/>
                  </a:lnTo>
                  <a:cubicBezTo>
                    <a:pt x="5216" y="2143"/>
                    <a:pt x="5311" y="1977"/>
                    <a:pt x="5311" y="1762"/>
                  </a:cubicBezTo>
                  <a:cubicBezTo>
                    <a:pt x="5264" y="1596"/>
                    <a:pt x="5216" y="1405"/>
                    <a:pt x="5073" y="1286"/>
                  </a:cubicBezTo>
                  <a:lnTo>
                    <a:pt x="3954" y="191"/>
                  </a:lnTo>
                  <a:cubicBezTo>
                    <a:pt x="3835" y="72"/>
                    <a:pt x="3668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3093475" y="3710775"/>
              <a:ext cx="35150" cy="34725"/>
            </a:xfrm>
            <a:custGeom>
              <a:rect b="b" l="l" r="r" t="t"/>
              <a:pathLst>
                <a:path extrusionOk="0" h="1389" w="1406">
                  <a:moveTo>
                    <a:pt x="530" y="1"/>
                  </a:moveTo>
                  <a:cubicBezTo>
                    <a:pt x="346" y="1"/>
                    <a:pt x="155" y="66"/>
                    <a:pt x="0" y="197"/>
                  </a:cubicBezTo>
                  <a:lnTo>
                    <a:pt x="1191" y="1388"/>
                  </a:lnTo>
                  <a:cubicBezTo>
                    <a:pt x="1358" y="1245"/>
                    <a:pt x="1405" y="1055"/>
                    <a:pt x="1405" y="888"/>
                  </a:cubicBezTo>
                  <a:cubicBezTo>
                    <a:pt x="1405" y="698"/>
                    <a:pt x="1358" y="531"/>
                    <a:pt x="1191" y="364"/>
                  </a:cubicBezTo>
                  <a:lnTo>
                    <a:pt x="1024" y="197"/>
                  </a:lnTo>
                  <a:cubicBezTo>
                    <a:pt x="893" y="66"/>
                    <a:pt x="715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2904750" y="3599450"/>
              <a:ext cx="63725" cy="62700"/>
            </a:xfrm>
            <a:custGeom>
              <a:rect b="b" l="l" r="r" t="t"/>
              <a:pathLst>
                <a:path extrusionOk="0" h="2508" w="2549">
                  <a:moveTo>
                    <a:pt x="408" y="1"/>
                  </a:moveTo>
                  <a:cubicBezTo>
                    <a:pt x="310" y="1"/>
                    <a:pt x="214" y="42"/>
                    <a:pt x="143" y="126"/>
                  </a:cubicBezTo>
                  <a:cubicBezTo>
                    <a:pt x="0" y="269"/>
                    <a:pt x="0" y="507"/>
                    <a:pt x="143" y="650"/>
                  </a:cubicBezTo>
                  <a:lnTo>
                    <a:pt x="1881" y="2388"/>
                  </a:lnTo>
                  <a:cubicBezTo>
                    <a:pt x="1953" y="2483"/>
                    <a:pt x="2048" y="2507"/>
                    <a:pt x="2143" y="2507"/>
                  </a:cubicBezTo>
                  <a:cubicBezTo>
                    <a:pt x="2239" y="2507"/>
                    <a:pt x="2358" y="2459"/>
                    <a:pt x="2405" y="2388"/>
                  </a:cubicBezTo>
                  <a:cubicBezTo>
                    <a:pt x="2548" y="2245"/>
                    <a:pt x="2548" y="2007"/>
                    <a:pt x="2405" y="1840"/>
                  </a:cubicBezTo>
                  <a:lnTo>
                    <a:pt x="691" y="126"/>
                  </a:lnTo>
                  <a:cubicBezTo>
                    <a:pt x="607" y="42"/>
                    <a:pt x="506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964875" y="3567375"/>
              <a:ext cx="30375" cy="68575"/>
            </a:xfrm>
            <a:custGeom>
              <a:rect b="b" l="l" r="r" t="t"/>
              <a:pathLst>
                <a:path extrusionOk="0" h="2743" w="1215">
                  <a:moveTo>
                    <a:pt x="388" y="1"/>
                  </a:moveTo>
                  <a:cubicBezTo>
                    <a:pt x="370" y="1"/>
                    <a:pt x="352" y="2"/>
                    <a:pt x="334" y="4"/>
                  </a:cubicBezTo>
                  <a:cubicBezTo>
                    <a:pt x="119" y="27"/>
                    <a:pt x="0" y="242"/>
                    <a:pt x="24" y="456"/>
                  </a:cubicBezTo>
                  <a:lnTo>
                    <a:pt x="429" y="2457"/>
                  </a:lnTo>
                  <a:cubicBezTo>
                    <a:pt x="453" y="2623"/>
                    <a:pt x="620" y="2742"/>
                    <a:pt x="810" y="2742"/>
                  </a:cubicBezTo>
                  <a:lnTo>
                    <a:pt x="905" y="2742"/>
                  </a:lnTo>
                  <a:cubicBezTo>
                    <a:pt x="1096" y="2718"/>
                    <a:pt x="1215" y="2504"/>
                    <a:pt x="1191" y="2290"/>
                  </a:cubicBezTo>
                  <a:lnTo>
                    <a:pt x="786" y="313"/>
                  </a:lnTo>
                  <a:cubicBezTo>
                    <a:pt x="743" y="117"/>
                    <a:pt x="57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72600" y="3659075"/>
              <a:ext cx="70275" cy="29250"/>
            </a:xfrm>
            <a:custGeom>
              <a:rect b="b" l="l" r="r" t="t"/>
              <a:pathLst>
                <a:path extrusionOk="0" h="1170" w="2811">
                  <a:moveTo>
                    <a:pt x="422" y="0"/>
                  </a:moveTo>
                  <a:cubicBezTo>
                    <a:pt x="231" y="0"/>
                    <a:pt x="67" y="115"/>
                    <a:pt x="24" y="289"/>
                  </a:cubicBezTo>
                  <a:cubicBezTo>
                    <a:pt x="0" y="503"/>
                    <a:pt x="119" y="717"/>
                    <a:pt x="334" y="741"/>
                  </a:cubicBezTo>
                  <a:lnTo>
                    <a:pt x="2334" y="1170"/>
                  </a:lnTo>
                  <a:lnTo>
                    <a:pt x="2405" y="1170"/>
                  </a:lnTo>
                  <a:cubicBezTo>
                    <a:pt x="2596" y="1170"/>
                    <a:pt x="2739" y="1051"/>
                    <a:pt x="2810" y="860"/>
                  </a:cubicBezTo>
                  <a:cubicBezTo>
                    <a:pt x="2810" y="646"/>
                    <a:pt x="2691" y="456"/>
                    <a:pt x="2477" y="408"/>
                  </a:cubicBezTo>
                  <a:lnTo>
                    <a:pt x="476" y="3"/>
                  </a:lnTo>
                  <a:cubicBezTo>
                    <a:pt x="458" y="1"/>
                    <a:pt x="440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7194355" y="1772840"/>
            <a:ext cx="260969" cy="437597"/>
            <a:chOff x="2499900" y="3097125"/>
            <a:chExt cx="173275" cy="290550"/>
          </a:xfrm>
        </p:grpSpPr>
        <p:sp>
          <p:nvSpPr>
            <p:cNvPr id="214" name="Google Shape;214;p27"/>
            <p:cNvSpPr/>
            <p:nvPr/>
          </p:nvSpPr>
          <p:spPr>
            <a:xfrm>
              <a:off x="2499900" y="3097125"/>
              <a:ext cx="172675" cy="200050"/>
            </a:xfrm>
            <a:custGeom>
              <a:rect b="b" l="l" r="r" t="t"/>
              <a:pathLst>
                <a:path extrusionOk="0" h="8002" w="6907">
                  <a:moveTo>
                    <a:pt x="3120" y="0"/>
                  </a:moveTo>
                  <a:cubicBezTo>
                    <a:pt x="1381" y="0"/>
                    <a:pt x="0" y="1405"/>
                    <a:pt x="0" y="3120"/>
                  </a:cubicBezTo>
                  <a:lnTo>
                    <a:pt x="0" y="8002"/>
                  </a:lnTo>
                  <a:lnTo>
                    <a:pt x="762" y="7240"/>
                  </a:lnTo>
                  <a:lnTo>
                    <a:pt x="762" y="3096"/>
                  </a:lnTo>
                  <a:cubicBezTo>
                    <a:pt x="762" y="1786"/>
                    <a:pt x="1810" y="739"/>
                    <a:pt x="3120" y="739"/>
                  </a:cubicBezTo>
                  <a:lnTo>
                    <a:pt x="3763" y="739"/>
                  </a:lnTo>
                  <a:cubicBezTo>
                    <a:pt x="5073" y="739"/>
                    <a:pt x="6121" y="1786"/>
                    <a:pt x="6121" y="3096"/>
                  </a:cubicBezTo>
                  <a:lnTo>
                    <a:pt x="6121" y="4977"/>
                  </a:lnTo>
                  <a:lnTo>
                    <a:pt x="6906" y="4977"/>
                  </a:lnTo>
                  <a:lnTo>
                    <a:pt x="6906" y="3168"/>
                  </a:lnTo>
                  <a:cubicBezTo>
                    <a:pt x="6906" y="1429"/>
                    <a:pt x="5501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2562400" y="3135225"/>
              <a:ext cx="47650" cy="47650"/>
            </a:xfrm>
            <a:custGeom>
              <a:rect b="b" l="l" r="r" t="t"/>
              <a:pathLst>
                <a:path extrusionOk="0" h="1906" w="1906">
                  <a:moveTo>
                    <a:pt x="953" y="0"/>
                  </a:moveTo>
                  <a:cubicBezTo>
                    <a:pt x="406" y="0"/>
                    <a:pt x="1" y="405"/>
                    <a:pt x="1" y="953"/>
                  </a:cubicBezTo>
                  <a:cubicBezTo>
                    <a:pt x="1" y="1477"/>
                    <a:pt x="406" y="1906"/>
                    <a:pt x="953" y="1906"/>
                  </a:cubicBezTo>
                  <a:cubicBezTo>
                    <a:pt x="1477" y="1906"/>
                    <a:pt x="1906" y="1477"/>
                    <a:pt x="1906" y="953"/>
                  </a:cubicBezTo>
                  <a:cubicBezTo>
                    <a:pt x="1906" y="405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2533225" y="3190000"/>
              <a:ext cx="91725" cy="74450"/>
            </a:xfrm>
            <a:custGeom>
              <a:rect b="b" l="l" r="r" t="t"/>
              <a:pathLst>
                <a:path extrusionOk="0" h="2978" w="3669">
                  <a:moveTo>
                    <a:pt x="1334" y="0"/>
                  </a:moveTo>
                  <a:cubicBezTo>
                    <a:pt x="1144" y="48"/>
                    <a:pt x="953" y="96"/>
                    <a:pt x="882" y="286"/>
                  </a:cubicBezTo>
                  <a:lnTo>
                    <a:pt x="1" y="2977"/>
                  </a:lnTo>
                  <a:lnTo>
                    <a:pt x="1430" y="1548"/>
                  </a:lnTo>
                  <a:cubicBezTo>
                    <a:pt x="1620" y="1382"/>
                    <a:pt x="1835" y="1286"/>
                    <a:pt x="2073" y="1286"/>
                  </a:cubicBezTo>
                  <a:lnTo>
                    <a:pt x="3668" y="1286"/>
                  </a:lnTo>
                  <a:lnTo>
                    <a:pt x="3335" y="286"/>
                  </a:lnTo>
                  <a:cubicBezTo>
                    <a:pt x="3263" y="96"/>
                    <a:pt x="3097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2513000" y="3248350"/>
              <a:ext cx="56575" cy="56575"/>
            </a:xfrm>
            <a:custGeom>
              <a:rect b="b" l="l" r="r" t="t"/>
              <a:pathLst>
                <a:path extrusionOk="0" h="2263" w="2263">
                  <a:moveTo>
                    <a:pt x="2263" y="0"/>
                  </a:moveTo>
                  <a:lnTo>
                    <a:pt x="0" y="2262"/>
                  </a:lnTo>
                  <a:lnTo>
                    <a:pt x="2215" y="2262"/>
                  </a:lnTo>
                  <a:cubicBezTo>
                    <a:pt x="2239" y="2262"/>
                    <a:pt x="2263" y="2239"/>
                    <a:pt x="2263" y="2191"/>
                  </a:cubicBez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2500500" y="3235850"/>
              <a:ext cx="172675" cy="151825"/>
            </a:xfrm>
            <a:custGeom>
              <a:rect b="b" l="l" r="r" t="t"/>
              <a:pathLst>
                <a:path extrusionOk="0" h="6073" w="6907">
                  <a:moveTo>
                    <a:pt x="6906" y="0"/>
                  </a:moveTo>
                  <a:lnTo>
                    <a:pt x="3358" y="24"/>
                  </a:lnTo>
                  <a:lnTo>
                    <a:pt x="3358" y="2691"/>
                  </a:lnTo>
                  <a:cubicBezTo>
                    <a:pt x="3358" y="3048"/>
                    <a:pt x="3072" y="3334"/>
                    <a:pt x="2739" y="3334"/>
                  </a:cubicBezTo>
                  <a:lnTo>
                    <a:pt x="0" y="3334"/>
                  </a:lnTo>
                  <a:lnTo>
                    <a:pt x="0" y="5120"/>
                  </a:lnTo>
                  <a:cubicBezTo>
                    <a:pt x="0" y="5620"/>
                    <a:pt x="405" y="6073"/>
                    <a:pt x="953" y="6073"/>
                  </a:cubicBezTo>
                  <a:lnTo>
                    <a:pt x="5954" y="6073"/>
                  </a:lnTo>
                  <a:cubicBezTo>
                    <a:pt x="6501" y="6073"/>
                    <a:pt x="6906" y="5644"/>
                    <a:pt x="6906" y="5120"/>
                  </a:cubicBezTo>
                  <a:lnTo>
                    <a:pt x="6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7"/>
          <p:cNvSpPr txBox="1"/>
          <p:nvPr>
            <p:ph type="title"/>
          </p:nvPr>
        </p:nvSpPr>
        <p:spPr>
          <a:xfrm>
            <a:off x="766625" y="452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Specs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612" y="1821633"/>
            <a:ext cx="436695" cy="38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5">
            <a:alphaModFix/>
          </a:blip>
          <a:srcRect b="20104" l="8749" r="14903" t="4229"/>
          <a:stretch/>
        </p:blipFill>
        <p:spPr>
          <a:xfrm>
            <a:off x="5269430" y="1793388"/>
            <a:ext cx="440309" cy="44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idx="1" type="subTitle"/>
          </p:nvPr>
        </p:nvSpPr>
        <p:spPr>
          <a:xfrm>
            <a:off x="2152350" y="2559625"/>
            <a:ext cx="48393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Stuck in a log cabin in the middle of a snow storm, </a:t>
            </a:r>
            <a:r>
              <a:rPr lang="en"/>
              <a:t>it's</a:t>
            </a:r>
            <a:r>
              <a:rPr lang="en"/>
              <a:t> up to you to coordinate with your team and escape </a:t>
            </a:r>
            <a:r>
              <a:rPr lang="en"/>
              <a:t>together</a:t>
            </a:r>
            <a:r>
              <a:rPr lang="en"/>
              <a:t>.</a:t>
            </a:r>
            <a:endParaRPr/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2152350" y="1683275"/>
            <a:ext cx="392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</a:t>
            </a:r>
            <a:endParaRPr/>
          </a:p>
        </p:txBody>
      </p:sp>
      <p:cxnSp>
        <p:nvCxnSpPr>
          <p:cNvPr id="228" name="Google Shape;228;p28"/>
          <p:cNvCxnSpPr/>
          <p:nvPr/>
        </p:nvCxnSpPr>
        <p:spPr>
          <a:xfrm>
            <a:off x="2230238" y="2492800"/>
            <a:ext cx="460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720000" y="850701"/>
            <a:ext cx="32328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</a:t>
            </a:r>
            <a:r>
              <a:rPr lang="en"/>
              <a:t>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Theme</a:t>
            </a:r>
            <a:endParaRPr b="0"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726450" y="2049125"/>
            <a:ext cx="4015200" cy="21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You are the Head of Operations in your exploration team </a:t>
            </a:r>
            <a:r>
              <a:rPr lang="en" sz="1200">
                <a:solidFill>
                  <a:schemeClr val="dk2"/>
                </a:solidFill>
              </a:rPr>
              <a:t>consisting</a:t>
            </a:r>
            <a:r>
              <a:rPr lang="en" sz="1200">
                <a:solidFill>
                  <a:schemeClr val="dk2"/>
                </a:solidFill>
              </a:rPr>
              <a:t> of moles and as such you are </a:t>
            </a:r>
            <a:r>
              <a:rPr lang="en" sz="1200">
                <a:solidFill>
                  <a:schemeClr val="dk2"/>
                </a:solidFill>
              </a:rPr>
              <a:t>responsible</a:t>
            </a:r>
            <a:r>
              <a:rPr lang="en" sz="1200">
                <a:solidFill>
                  <a:schemeClr val="dk2"/>
                </a:solidFill>
              </a:rPr>
              <a:t> to </a:t>
            </a:r>
            <a:r>
              <a:rPr lang="en" sz="1200">
                <a:solidFill>
                  <a:schemeClr val="dk2"/>
                </a:solidFill>
              </a:rPr>
              <a:t>organize</a:t>
            </a:r>
            <a:r>
              <a:rPr lang="en" sz="1200">
                <a:solidFill>
                  <a:schemeClr val="dk2"/>
                </a:solidFill>
              </a:rPr>
              <a:t> the team and help them delve into ruins from the safety of the control post.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Unfortunately</a:t>
            </a:r>
            <a:r>
              <a:rPr lang="en" sz="1200">
                <a:solidFill>
                  <a:schemeClr val="dk2"/>
                </a:solidFill>
              </a:rPr>
              <a:t>, during one of those </a:t>
            </a:r>
            <a:r>
              <a:rPr lang="en" sz="1200">
                <a:solidFill>
                  <a:schemeClr val="dk2"/>
                </a:solidFill>
              </a:rPr>
              <a:t>missions</a:t>
            </a:r>
            <a:r>
              <a:rPr lang="en" sz="1200">
                <a:solidFill>
                  <a:schemeClr val="dk2"/>
                </a:solidFill>
              </a:rPr>
              <a:t> you and your team got stuck in a snowstorm.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Without</a:t>
            </a:r>
            <a:r>
              <a:rPr lang="en" sz="1200">
                <a:solidFill>
                  <a:schemeClr val="dk2"/>
                </a:solidFill>
              </a:rPr>
              <a:t> any means of being rescue it’s up to you to help your team and t’s not going to be easy, moles are not know to </a:t>
            </a:r>
            <a:r>
              <a:rPr lang="en" sz="1200">
                <a:solidFill>
                  <a:schemeClr val="dk2"/>
                </a:solidFill>
              </a:rPr>
              <a:t>maintain</a:t>
            </a:r>
            <a:r>
              <a:rPr lang="en" sz="1200">
                <a:solidFill>
                  <a:schemeClr val="dk2"/>
                </a:solidFill>
              </a:rPr>
              <a:t> calm during </a:t>
            </a:r>
            <a:r>
              <a:rPr lang="en" sz="1200">
                <a:solidFill>
                  <a:schemeClr val="dk2"/>
                </a:solidFill>
              </a:rPr>
              <a:t>stressful</a:t>
            </a:r>
            <a:r>
              <a:rPr lang="en" sz="1200">
                <a:solidFill>
                  <a:schemeClr val="dk2"/>
                </a:solidFill>
              </a:rPr>
              <a:t> events…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22420" r="22425" t="0"/>
          <a:stretch/>
        </p:blipFill>
        <p:spPr>
          <a:xfrm>
            <a:off x="5070475" y="1049300"/>
            <a:ext cx="3360300" cy="3331800"/>
          </a:xfrm>
          <a:prstGeom prst="ellipse">
            <a:avLst/>
          </a:prstGeom>
          <a:noFill/>
          <a:ln>
            <a:noFill/>
          </a:ln>
          <a:effectLst>
            <a:outerShdw blurRad="342900" rotWithShape="0" algn="bl" dist="19050">
              <a:srgbClr val="CCE4F7"/>
            </a:outerShdw>
          </a:effectLst>
        </p:spPr>
      </p:pic>
      <p:cxnSp>
        <p:nvCxnSpPr>
          <p:cNvPr id="236" name="Google Shape;236;p29"/>
          <p:cNvCxnSpPr/>
          <p:nvPr/>
        </p:nvCxnSpPr>
        <p:spPr>
          <a:xfrm>
            <a:off x="738175" y="1987350"/>
            <a:ext cx="172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5970450" y="1423599"/>
            <a:ext cx="875700" cy="86595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>
            <p:ph type="title"/>
          </p:nvPr>
        </p:nvSpPr>
        <p:spPr>
          <a:xfrm>
            <a:off x="720000" y="335814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Selling Points</a:t>
            </a:r>
            <a:endParaRPr/>
          </a:p>
        </p:txBody>
      </p:sp>
      <p:sp>
        <p:nvSpPr>
          <p:cNvPr id="243" name="Google Shape;243;p30"/>
          <p:cNvSpPr txBox="1"/>
          <p:nvPr>
            <p:ph idx="3" type="subTitle"/>
          </p:nvPr>
        </p:nvSpPr>
        <p:spPr>
          <a:xfrm>
            <a:off x="1464725" y="2713850"/>
            <a:ext cx="2569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These puzzles are meant to test your </a:t>
            </a:r>
            <a:r>
              <a:rPr lang="en" sz="1200"/>
              <a:t>interpretation</a:t>
            </a:r>
            <a:r>
              <a:rPr lang="en" sz="1200"/>
              <a:t> skills.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will </a:t>
            </a:r>
            <a:r>
              <a:rPr lang="en" sz="1200"/>
              <a:t>receive</a:t>
            </a:r>
            <a:r>
              <a:rPr lang="en" sz="1200"/>
              <a:t> information from your team and it’s up to you to figure out how that information will help you.</a:t>
            </a:r>
            <a:endParaRPr sz="1200"/>
          </a:p>
        </p:txBody>
      </p:sp>
      <p:sp>
        <p:nvSpPr>
          <p:cNvPr id="244" name="Google Shape;244;p30"/>
          <p:cNvSpPr txBox="1"/>
          <p:nvPr>
            <p:ph idx="4" type="subTitle"/>
          </p:nvPr>
        </p:nvSpPr>
        <p:spPr>
          <a:xfrm>
            <a:off x="5137363" y="2713850"/>
            <a:ext cx="25419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are stuck in a log cabin, far away from the rest of your team.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upside is that you can help them with the </a:t>
            </a:r>
            <a:r>
              <a:rPr lang="en" sz="1200"/>
              <a:t>information</a:t>
            </a:r>
            <a:r>
              <a:rPr lang="en" sz="1200"/>
              <a:t> you have around you</a:t>
            </a:r>
            <a:endParaRPr sz="1200"/>
          </a:p>
        </p:txBody>
      </p:sp>
      <p:sp>
        <p:nvSpPr>
          <p:cNvPr id="245" name="Google Shape;245;p30"/>
          <p:cNvSpPr txBox="1"/>
          <p:nvPr>
            <p:ph idx="1" type="subTitle"/>
          </p:nvPr>
        </p:nvSpPr>
        <p:spPr>
          <a:xfrm>
            <a:off x="1464738" y="2272924"/>
            <a:ext cx="25698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Out of the box Puzzles</a:t>
            </a:r>
            <a:endParaRPr sz="1500"/>
          </a:p>
        </p:txBody>
      </p:sp>
      <p:sp>
        <p:nvSpPr>
          <p:cNvPr id="246" name="Google Shape;246;p30"/>
          <p:cNvSpPr txBox="1"/>
          <p:nvPr>
            <p:ph idx="2" type="subTitle"/>
          </p:nvPr>
        </p:nvSpPr>
        <p:spPr>
          <a:xfrm>
            <a:off x="4987200" y="2272925"/>
            <a:ext cx="29169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Coordinate with your team</a:t>
            </a:r>
            <a:endParaRPr sz="1500"/>
          </a:p>
        </p:txBody>
      </p:sp>
      <p:cxnSp>
        <p:nvCxnSpPr>
          <p:cNvPr id="247" name="Google Shape;247;p30"/>
          <p:cNvCxnSpPr/>
          <p:nvPr/>
        </p:nvCxnSpPr>
        <p:spPr>
          <a:xfrm>
            <a:off x="2065800" y="2725323"/>
            <a:ext cx="136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5724475" y="2713848"/>
            <a:ext cx="136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9" name="Google Shape;249;p30"/>
          <p:cNvGrpSpPr/>
          <p:nvPr/>
        </p:nvGrpSpPr>
        <p:grpSpPr>
          <a:xfrm>
            <a:off x="6252692" y="1692885"/>
            <a:ext cx="388915" cy="390510"/>
            <a:chOff x="2872600" y="2632150"/>
            <a:chExt cx="289350" cy="288775"/>
          </a:xfrm>
        </p:grpSpPr>
        <p:sp>
          <p:nvSpPr>
            <p:cNvPr id="250" name="Google Shape;250;p30"/>
            <p:cNvSpPr/>
            <p:nvPr/>
          </p:nvSpPr>
          <p:spPr>
            <a:xfrm>
              <a:off x="2979750" y="2659525"/>
              <a:ext cx="101825" cy="68500"/>
            </a:xfrm>
            <a:custGeom>
              <a:rect b="b" l="l" r="r" t="t"/>
              <a:pathLst>
                <a:path extrusionOk="0" h="2740" w="4073">
                  <a:moveTo>
                    <a:pt x="1572" y="1"/>
                  </a:moveTo>
                  <a:lnTo>
                    <a:pt x="1" y="2739"/>
                  </a:lnTo>
                  <a:lnTo>
                    <a:pt x="715" y="2739"/>
                  </a:lnTo>
                  <a:lnTo>
                    <a:pt x="501" y="2573"/>
                  </a:lnTo>
                  <a:cubicBezTo>
                    <a:pt x="382" y="2454"/>
                    <a:pt x="382" y="2263"/>
                    <a:pt x="501" y="2144"/>
                  </a:cubicBezTo>
                  <a:cubicBezTo>
                    <a:pt x="560" y="2084"/>
                    <a:pt x="638" y="2055"/>
                    <a:pt x="715" y="2055"/>
                  </a:cubicBezTo>
                  <a:cubicBezTo>
                    <a:pt x="793" y="2055"/>
                    <a:pt x="870" y="2084"/>
                    <a:pt x="929" y="2144"/>
                  </a:cubicBezTo>
                  <a:lnTo>
                    <a:pt x="1263" y="2477"/>
                  </a:lnTo>
                  <a:lnTo>
                    <a:pt x="1572" y="2144"/>
                  </a:lnTo>
                  <a:cubicBezTo>
                    <a:pt x="1632" y="2084"/>
                    <a:pt x="1709" y="2055"/>
                    <a:pt x="1787" y="2055"/>
                  </a:cubicBezTo>
                  <a:cubicBezTo>
                    <a:pt x="1864" y="2055"/>
                    <a:pt x="1942" y="2084"/>
                    <a:pt x="2001" y="2144"/>
                  </a:cubicBezTo>
                  <a:cubicBezTo>
                    <a:pt x="2120" y="2263"/>
                    <a:pt x="2120" y="2454"/>
                    <a:pt x="2001" y="2573"/>
                  </a:cubicBezTo>
                  <a:lnTo>
                    <a:pt x="1811" y="2739"/>
                  </a:lnTo>
                  <a:lnTo>
                    <a:pt x="4073" y="2739"/>
                  </a:lnTo>
                  <a:lnTo>
                    <a:pt x="2835" y="977"/>
                  </a:lnTo>
                  <a:lnTo>
                    <a:pt x="2501" y="1287"/>
                  </a:lnTo>
                  <a:cubicBezTo>
                    <a:pt x="2484" y="1304"/>
                    <a:pt x="2444" y="1320"/>
                    <a:pt x="2405" y="1320"/>
                  </a:cubicBezTo>
                  <a:cubicBezTo>
                    <a:pt x="2388" y="1320"/>
                    <a:pt x="2372" y="1317"/>
                    <a:pt x="2358" y="1311"/>
                  </a:cubicBezTo>
                  <a:cubicBezTo>
                    <a:pt x="2287" y="1311"/>
                    <a:pt x="2263" y="1287"/>
                    <a:pt x="2239" y="1215"/>
                  </a:cubicBezTo>
                  <a:lnTo>
                    <a:pt x="1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2872600" y="2632150"/>
              <a:ext cx="231025" cy="288775"/>
            </a:xfrm>
            <a:custGeom>
              <a:rect b="b" l="l" r="r" t="t"/>
              <a:pathLst>
                <a:path extrusionOk="0" h="11551" w="9241">
                  <a:moveTo>
                    <a:pt x="2953" y="1834"/>
                  </a:moveTo>
                  <a:cubicBezTo>
                    <a:pt x="3048" y="1882"/>
                    <a:pt x="3072" y="1929"/>
                    <a:pt x="3072" y="2024"/>
                  </a:cubicBezTo>
                  <a:lnTo>
                    <a:pt x="3072" y="2406"/>
                  </a:lnTo>
                  <a:cubicBezTo>
                    <a:pt x="3072" y="2525"/>
                    <a:pt x="2977" y="2596"/>
                    <a:pt x="2882" y="2596"/>
                  </a:cubicBezTo>
                  <a:cubicBezTo>
                    <a:pt x="2763" y="2596"/>
                    <a:pt x="2715" y="2501"/>
                    <a:pt x="2715" y="2406"/>
                  </a:cubicBezTo>
                  <a:lnTo>
                    <a:pt x="2715" y="2239"/>
                  </a:lnTo>
                  <a:lnTo>
                    <a:pt x="2524" y="2239"/>
                  </a:lnTo>
                  <a:cubicBezTo>
                    <a:pt x="2405" y="2239"/>
                    <a:pt x="2358" y="2144"/>
                    <a:pt x="2358" y="2048"/>
                  </a:cubicBezTo>
                  <a:cubicBezTo>
                    <a:pt x="2286" y="1929"/>
                    <a:pt x="2382" y="1834"/>
                    <a:pt x="2501" y="1834"/>
                  </a:cubicBezTo>
                  <a:close/>
                  <a:moveTo>
                    <a:pt x="1381" y="1834"/>
                  </a:moveTo>
                  <a:cubicBezTo>
                    <a:pt x="1500" y="1834"/>
                    <a:pt x="1548" y="1929"/>
                    <a:pt x="1548" y="2024"/>
                  </a:cubicBezTo>
                  <a:cubicBezTo>
                    <a:pt x="1548" y="2144"/>
                    <a:pt x="1453" y="2191"/>
                    <a:pt x="1381" y="2191"/>
                  </a:cubicBezTo>
                  <a:lnTo>
                    <a:pt x="1191" y="2191"/>
                  </a:lnTo>
                  <a:lnTo>
                    <a:pt x="1191" y="2429"/>
                  </a:lnTo>
                  <a:cubicBezTo>
                    <a:pt x="1191" y="2548"/>
                    <a:pt x="1096" y="2644"/>
                    <a:pt x="1024" y="2644"/>
                  </a:cubicBezTo>
                  <a:cubicBezTo>
                    <a:pt x="905" y="2644"/>
                    <a:pt x="834" y="2548"/>
                    <a:pt x="834" y="2429"/>
                  </a:cubicBezTo>
                  <a:lnTo>
                    <a:pt x="810" y="2048"/>
                  </a:lnTo>
                  <a:cubicBezTo>
                    <a:pt x="810" y="1929"/>
                    <a:pt x="905" y="1834"/>
                    <a:pt x="976" y="1834"/>
                  </a:cubicBezTo>
                  <a:close/>
                  <a:moveTo>
                    <a:pt x="976" y="3001"/>
                  </a:moveTo>
                  <a:cubicBezTo>
                    <a:pt x="1096" y="3001"/>
                    <a:pt x="1167" y="3096"/>
                    <a:pt x="1167" y="3191"/>
                  </a:cubicBezTo>
                  <a:lnTo>
                    <a:pt x="1167" y="3930"/>
                  </a:lnTo>
                  <a:cubicBezTo>
                    <a:pt x="1167" y="4049"/>
                    <a:pt x="1072" y="4096"/>
                    <a:pt x="976" y="4096"/>
                  </a:cubicBezTo>
                  <a:cubicBezTo>
                    <a:pt x="857" y="4096"/>
                    <a:pt x="810" y="4001"/>
                    <a:pt x="810" y="3930"/>
                  </a:cubicBezTo>
                  <a:lnTo>
                    <a:pt x="810" y="3191"/>
                  </a:lnTo>
                  <a:cubicBezTo>
                    <a:pt x="810" y="3072"/>
                    <a:pt x="905" y="3001"/>
                    <a:pt x="976" y="3001"/>
                  </a:cubicBezTo>
                  <a:close/>
                  <a:moveTo>
                    <a:pt x="2834" y="3191"/>
                  </a:moveTo>
                  <a:cubicBezTo>
                    <a:pt x="2929" y="3191"/>
                    <a:pt x="3001" y="3263"/>
                    <a:pt x="3001" y="3358"/>
                  </a:cubicBezTo>
                  <a:lnTo>
                    <a:pt x="3001" y="4311"/>
                  </a:lnTo>
                  <a:cubicBezTo>
                    <a:pt x="3001" y="4430"/>
                    <a:pt x="2929" y="4501"/>
                    <a:pt x="2834" y="4501"/>
                  </a:cubicBezTo>
                  <a:cubicBezTo>
                    <a:pt x="2824" y="4504"/>
                    <a:pt x="2814" y="4505"/>
                    <a:pt x="2804" y="4505"/>
                  </a:cubicBezTo>
                  <a:cubicBezTo>
                    <a:pt x="2720" y="4505"/>
                    <a:pt x="2644" y="4417"/>
                    <a:pt x="2644" y="4311"/>
                  </a:cubicBezTo>
                  <a:lnTo>
                    <a:pt x="2644" y="3358"/>
                  </a:lnTo>
                  <a:cubicBezTo>
                    <a:pt x="2644" y="3239"/>
                    <a:pt x="2739" y="3191"/>
                    <a:pt x="2834" y="3191"/>
                  </a:cubicBezTo>
                  <a:close/>
                  <a:moveTo>
                    <a:pt x="5858" y="596"/>
                  </a:moveTo>
                  <a:cubicBezTo>
                    <a:pt x="5930" y="596"/>
                    <a:pt x="5978" y="619"/>
                    <a:pt x="6025" y="691"/>
                  </a:cubicBezTo>
                  <a:lnTo>
                    <a:pt x="6740" y="2001"/>
                  </a:lnTo>
                  <a:lnTo>
                    <a:pt x="7025" y="1715"/>
                  </a:lnTo>
                  <a:cubicBezTo>
                    <a:pt x="7042" y="1698"/>
                    <a:pt x="7083" y="1681"/>
                    <a:pt x="7114" y="1681"/>
                  </a:cubicBezTo>
                  <a:cubicBezTo>
                    <a:pt x="7126" y="1681"/>
                    <a:pt x="7137" y="1684"/>
                    <a:pt x="7144" y="1691"/>
                  </a:cubicBezTo>
                  <a:cubicBezTo>
                    <a:pt x="7192" y="1691"/>
                    <a:pt x="7240" y="1715"/>
                    <a:pt x="7264" y="1763"/>
                  </a:cubicBezTo>
                  <a:lnTo>
                    <a:pt x="8788" y="3882"/>
                  </a:lnTo>
                  <a:cubicBezTo>
                    <a:pt x="8811" y="3930"/>
                    <a:pt x="8835" y="3953"/>
                    <a:pt x="8835" y="4001"/>
                  </a:cubicBezTo>
                  <a:cubicBezTo>
                    <a:pt x="8835" y="4096"/>
                    <a:pt x="8788" y="4192"/>
                    <a:pt x="8669" y="4192"/>
                  </a:cubicBezTo>
                  <a:lnTo>
                    <a:pt x="6168" y="4192"/>
                  </a:lnTo>
                  <a:lnTo>
                    <a:pt x="6287" y="4311"/>
                  </a:lnTo>
                  <a:cubicBezTo>
                    <a:pt x="6406" y="4430"/>
                    <a:pt x="6406" y="4596"/>
                    <a:pt x="6287" y="4739"/>
                  </a:cubicBezTo>
                  <a:cubicBezTo>
                    <a:pt x="6216" y="4787"/>
                    <a:pt x="6168" y="4811"/>
                    <a:pt x="6073" y="4811"/>
                  </a:cubicBezTo>
                  <a:cubicBezTo>
                    <a:pt x="6001" y="4811"/>
                    <a:pt x="5930" y="4787"/>
                    <a:pt x="5858" y="4716"/>
                  </a:cubicBezTo>
                  <a:lnTo>
                    <a:pt x="5525" y="4406"/>
                  </a:lnTo>
                  <a:lnTo>
                    <a:pt x="5215" y="4716"/>
                  </a:lnTo>
                  <a:cubicBezTo>
                    <a:pt x="5144" y="4787"/>
                    <a:pt x="5096" y="4811"/>
                    <a:pt x="5001" y="4811"/>
                  </a:cubicBezTo>
                  <a:cubicBezTo>
                    <a:pt x="4930" y="4811"/>
                    <a:pt x="4858" y="4787"/>
                    <a:pt x="4787" y="4716"/>
                  </a:cubicBezTo>
                  <a:cubicBezTo>
                    <a:pt x="4668" y="4596"/>
                    <a:pt x="4668" y="4430"/>
                    <a:pt x="4787" y="4311"/>
                  </a:cubicBezTo>
                  <a:lnTo>
                    <a:pt x="4906" y="4192"/>
                  </a:lnTo>
                  <a:lnTo>
                    <a:pt x="3953" y="4192"/>
                  </a:lnTo>
                  <a:cubicBezTo>
                    <a:pt x="3906" y="4192"/>
                    <a:pt x="3834" y="4168"/>
                    <a:pt x="3810" y="4096"/>
                  </a:cubicBezTo>
                  <a:cubicBezTo>
                    <a:pt x="3810" y="4025"/>
                    <a:pt x="3810" y="3953"/>
                    <a:pt x="3834" y="3930"/>
                  </a:cubicBezTo>
                  <a:lnTo>
                    <a:pt x="5716" y="691"/>
                  </a:lnTo>
                  <a:cubicBezTo>
                    <a:pt x="5739" y="619"/>
                    <a:pt x="5811" y="596"/>
                    <a:pt x="5858" y="596"/>
                  </a:cubicBezTo>
                  <a:close/>
                  <a:moveTo>
                    <a:pt x="976" y="4525"/>
                  </a:moveTo>
                  <a:cubicBezTo>
                    <a:pt x="1096" y="4525"/>
                    <a:pt x="1167" y="4620"/>
                    <a:pt x="1167" y="4692"/>
                  </a:cubicBezTo>
                  <a:lnTo>
                    <a:pt x="1167" y="5454"/>
                  </a:lnTo>
                  <a:cubicBezTo>
                    <a:pt x="1167" y="5549"/>
                    <a:pt x="1072" y="5620"/>
                    <a:pt x="976" y="5620"/>
                  </a:cubicBezTo>
                  <a:cubicBezTo>
                    <a:pt x="857" y="5620"/>
                    <a:pt x="810" y="5525"/>
                    <a:pt x="810" y="5454"/>
                  </a:cubicBezTo>
                  <a:lnTo>
                    <a:pt x="810" y="4692"/>
                  </a:lnTo>
                  <a:cubicBezTo>
                    <a:pt x="810" y="4573"/>
                    <a:pt x="905" y="4525"/>
                    <a:pt x="976" y="4525"/>
                  </a:cubicBezTo>
                  <a:close/>
                  <a:moveTo>
                    <a:pt x="5549" y="5001"/>
                  </a:moveTo>
                  <a:cubicBezTo>
                    <a:pt x="5620" y="5001"/>
                    <a:pt x="5739" y="5097"/>
                    <a:pt x="5739" y="5168"/>
                  </a:cubicBezTo>
                  <a:lnTo>
                    <a:pt x="5787" y="5644"/>
                  </a:lnTo>
                  <a:cubicBezTo>
                    <a:pt x="5787" y="5716"/>
                    <a:pt x="5739" y="5740"/>
                    <a:pt x="5716" y="5811"/>
                  </a:cubicBezTo>
                  <a:cubicBezTo>
                    <a:pt x="5668" y="5835"/>
                    <a:pt x="5597" y="5835"/>
                    <a:pt x="5573" y="5835"/>
                  </a:cubicBezTo>
                  <a:lnTo>
                    <a:pt x="5192" y="5835"/>
                  </a:lnTo>
                  <a:cubicBezTo>
                    <a:pt x="5073" y="5835"/>
                    <a:pt x="5001" y="5740"/>
                    <a:pt x="5001" y="5644"/>
                  </a:cubicBezTo>
                  <a:cubicBezTo>
                    <a:pt x="5001" y="5525"/>
                    <a:pt x="5096" y="5478"/>
                    <a:pt x="5192" y="5478"/>
                  </a:cubicBezTo>
                  <a:lnTo>
                    <a:pt x="5358" y="5478"/>
                  </a:lnTo>
                  <a:lnTo>
                    <a:pt x="5358" y="5192"/>
                  </a:lnTo>
                  <a:cubicBezTo>
                    <a:pt x="5358" y="5097"/>
                    <a:pt x="5454" y="5001"/>
                    <a:pt x="5549" y="5001"/>
                  </a:cubicBezTo>
                  <a:close/>
                  <a:moveTo>
                    <a:pt x="2810" y="5097"/>
                  </a:moveTo>
                  <a:cubicBezTo>
                    <a:pt x="2929" y="5097"/>
                    <a:pt x="2977" y="5168"/>
                    <a:pt x="2977" y="5263"/>
                  </a:cubicBezTo>
                  <a:lnTo>
                    <a:pt x="2977" y="5406"/>
                  </a:lnTo>
                  <a:lnTo>
                    <a:pt x="3215" y="5478"/>
                  </a:lnTo>
                  <a:cubicBezTo>
                    <a:pt x="3310" y="5478"/>
                    <a:pt x="3406" y="5573"/>
                    <a:pt x="3406" y="5644"/>
                  </a:cubicBezTo>
                  <a:cubicBezTo>
                    <a:pt x="3406" y="5740"/>
                    <a:pt x="3310" y="5835"/>
                    <a:pt x="3215" y="5835"/>
                  </a:cubicBezTo>
                  <a:lnTo>
                    <a:pt x="2834" y="5859"/>
                  </a:lnTo>
                  <a:cubicBezTo>
                    <a:pt x="2763" y="5859"/>
                    <a:pt x="2739" y="5835"/>
                    <a:pt x="2691" y="5811"/>
                  </a:cubicBezTo>
                  <a:cubicBezTo>
                    <a:pt x="2644" y="5763"/>
                    <a:pt x="2620" y="5716"/>
                    <a:pt x="2620" y="5644"/>
                  </a:cubicBezTo>
                  <a:lnTo>
                    <a:pt x="2620" y="5263"/>
                  </a:lnTo>
                  <a:cubicBezTo>
                    <a:pt x="2620" y="5144"/>
                    <a:pt x="2715" y="5097"/>
                    <a:pt x="2810" y="5097"/>
                  </a:cubicBezTo>
                  <a:close/>
                  <a:moveTo>
                    <a:pt x="4525" y="5501"/>
                  </a:moveTo>
                  <a:cubicBezTo>
                    <a:pt x="4644" y="5501"/>
                    <a:pt x="4715" y="5597"/>
                    <a:pt x="4715" y="5692"/>
                  </a:cubicBezTo>
                  <a:cubicBezTo>
                    <a:pt x="4715" y="5787"/>
                    <a:pt x="4620" y="5859"/>
                    <a:pt x="4525" y="5859"/>
                  </a:cubicBezTo>
                  <a:lnTo>
                    <a:pt x="3882" y="5859"/>
                  </a:lnTo>
                  <a:cubicBezTo>
                    <a:pt x="3763" y="5859"/>
                    <a:pt x="3691" y="5763"/>
                    <a:pt x="3691" y="5692"/>
                  </a:cubicBezTo>
                  <a:cubicBezTo>
                    <a:pt x="3691" y="5573"/>
                    <a:pt x="3787" y="5501"/>
                    <a:pt x="3882" y="5501"/>
                  </a:cubicBezTo>
                  <a:close/>
                  <a:moveTo>
                    <a:pt x="976" y="6049"/>
                  </a:moveTo>
                  <a:cubicBezTo>
                    <a:pt x="1096" y="6049"/>
                    <a:pt x="1167" y="6121"/>
                    <a:pt x="1167" y="6216"/>
                  </a:cubicBezTo>
                  <a:lnTo>
                    <a:pt x="1167" y="6954"/>
                  </a:lnTo>
                  <a:cubicBezTo>
                    <a:pt x="1167" y="7073"/>
                    <a:pt x="1072" y="7145"/>
                    <a:pt x="976" y="7145"/>
                  </a:cubicBezTo>
                  <a:cubicBezTo>
                    <a:pt x="857" y="7145"/>
                    <a:pt x="810" y="7049"/>
                    <a:pt x="810" y="6954"/>
                  </a:cubicBezTo>
                  <a:lnTo>
                    <a:pt x="810" y="6216"/>
                  </a:lnTo>
                  <a:cubicBezTo>
                    <a:pt x="810" y="6097"/>
                    <a:pt x="905" y="6049"/>
                    <a:pt x="976" y="6049"/>
                  </a:cubicBezTo>
                  <a:close/>
                  <a:moveTo>
                    <a:pt x="976" y="7549"/>
                  </a:moveTo>
                  <a:cubicBezTo>
                    <a:pt x="1096" y="7549"/>
                    <a:pt x="1167" y="7645"/>
                    <a:pt x="1167" y="7740"/>
                  </a:cubicBezTo>
                  <a:lnTo>
                    <a:pt x="1167" y="7907"/>
                  </a:lnTo>
                  <a:lnTo>
                    <a:pt x="1334" y="7907"/>
                  </a:lnTo>
                  <a:cubicBezTo>
                    <a:pt x="1453" y="7907"/>
                    <a:pt x="1548" y="8002"/>
                    <a:pt x="1524" y="8121"/>
                  </a:cubicBezTo>
                  <a:cubicBezTo>
                    <a:pt x="1524" y="8216"/>
                    <a:pt x="1429" y="8311"/>
                    <a:pt x="1310" y="8311"/>
                  </a:cubicBezTo>
                  <a:lnTo>
                    <a:pt x="929" y="8311"/>
                  </a:lnTo>
                  <a:cubicBezTo>
                    <a:pt x="905" y="8311"/>
                    <a:pt x="810" y="8216"/>
                    <a:pt x="810" y="8121"/>
                  </a:cubicBezTo>
                  <a:lnTo>
                    <a:pt x="810" y="7740"/>
                  </a:lnTo>
                  <a:cubicBezTo>
                    <a:pt x="810" y="7621"/>
                    <a:pt x="905" y="7549"/>
                    <a:pt x="976" y="7549"/>
                  </a:cubicBezTo>
                  <a:close/>
                  <a:moveTo>
                    <a:pt x="3191" y="7907"/>
                  </a:moveTo>
                  <a:cubicBezTo>
                    <a:pt x="3310" y="7907"/>
                    <a:pt x="3406" y="8002"/>
                    <a:pt x="3406" y="8097"/>
                  </a:cubicBezTo>
                  <a:cubicBezTo>
                    <a:pt x="3406" y="8216"/>
                    <a:pt x="3310" y="8311"/>
                    <a:pt x="3215" y="8311"/>
                  </a:cubicBezTo>
                  <a:lnTo>
                    <a:pt x="2310" y="8311"/>
                  </a:lnTo>
                  <a:cubicBezTo>
                    <a:pt x="2215" y="8311"/>
                    <a:pt x="2143" y="8216"/>
                    <a:pt x="2143" y="8121"/>
                  </a:cubicBezTo>
                  <a:cubicBezTo>
                    <a:pt x="2120" y="8002"/>
                    <a:pt x="2167" y="7907"/>
                    <a:pt x="2286" y="7907"/>
                  </a:cubicBezTo>
                  <a:close/>
                  <a:moveTo>
                    <a:pt x="5001" y="7930"/>
                  </a:moveTo>
                  <a:cubicBezTo>
                    <a:pt x="5120" y="7930"/>
                    <a:pt x="5192" y="8026"/>
                    <a:pt x="5192" y="8121"/>
                  </a:cubicBezTo>
                  <a:cubicBezTo>
                    <a:pt x="5192" y="8240"/>
                    <a:pt x="5096" y="8311"/>
                    <a:pt x="5001" y="8311"/>
                  </a:cubicBezTo>
                  <a:lnTo>
                    <a:pt x="4120" y="8311"/>
                  </a:lnTo>
                  <a:cubicBezTo>
                    <a:pt x="4025" y="8311"/>
                    <a:pt x="3929" y="8216"/>
                    <a:pt x="3929" y="8121"/>
                  </a:cubicBezTo>
                  <a:cubicBezTo>
                    <a:pt x="3929" y="8002"/>
                    <a:pt x="4025" y="7930"/>
                    <a:pt x="4120" y="7930"/>
                  </a:cubicBezTo>
                  <a:close/>
                  <a:moveTo>
                    <a:pt x="6311" y="7954"/>
                  </a:moveTo>
                  <a:cubicBezTo>
                    <a:pt x="6406" y="7954"/>
                    <a:pt x="6501" y="8026"/>
                    <a:pt x="6501" y="8121"/>
                  </a:cubicBezTo>
                  <a:lnTo>
                    <a:pt x="6501" y="8502"/>
                  </a:lnTo>
                  <a:cubicBezTo>
                    <a:pt x="6501" y="8609"/>
                    <a:pt x="6406" y="8696"/>
                    <a:pt x="6266" y="8696"/>
                  </a:cubicBezTo>
                  <a:cubicBezTo>
                    <a:pt x="6250" y="8696"/>
                    <a:pt x="6233" y="8695"/>
                    <a:pt x="6216" y="8693"/>
                  </a:cubicBezTo>
                  <a:cubicBezTo>
                    <a:pt x="6144" y="8669"/>
                    <a:pt x="6097" y="8597"/>
                    <a:pt x="6097" y="8502"/>
                  </a:cubicBezTo>
                  <a:lnTo>
                    <a:pt x="6097" y="8335"/>
                  </a:lnTo>
                  <a:lnTo>
                    <a:pt x="5930" y="8335"/>
                  </a:lnTo>
                  <a:cubicBezTo>
                    <a:pt x="5835" y="8335"/>
                    <a:pt x="5787" y="8264"/>
                    <a:pt x="5739" y="8216"/>
                  </a:cubicBezTo>
                  <a:cubicBezTo>
                    <a:pt x="5716" y="8097"/>
                    <a:pt x="5811" y="7954"/>
                    <a:pt x="5930" y="7954"/>
                  </a:cubicBezTo>
                  <a:close/>
                  <a:moveTo>
                    <a:pt x="3596" y="9717"/>
                  </a:moveTo>
                  <a:cubicBezTo>
                    <a:pt x="3715" y="9717"/>
                    <a:pt x="3787" y="9812"/>
                    <a:pt x="3787" y="9907"/>
                  </a:cubicBezTo>
                  <a:cubicBezTo>
                    <a:pt x="3810" y="10026"/>
                    <a:pt x="3715" y="10121"/>
                    <a:pt x="3596" y="10121"/>
                  </a:cubicBezTo>
                  <a:lnTo>
                    <a:pt x="2858" y="10121"/>
                  </a:lnTo>
                  <a:cubicBezTo>
                    <a:pt x="2739" y="10121"/>
                    <a:pt x="2644" y="10026"/>
                    <a:pt x="2644" y="9931"/>
                  </a:cubicBezTo>
                  <a:cubicBezTo>
                    <a:pt x="2644" y="9812"/>
                    <a:pt x="2739" y="9717"/>
                    <a:pt x="2834" y="9717"/>
                  </a:cubicBezTo>
                  <a:close/>
                  <a:moveTo>
                    <a:pt x="5144" y="9764"/>
                  </a:moveTo>
                  <a:cubicBezTo>
                    <a:pt x="5263" y="9764"/>
                    <a:pt x="5335" y="9836"/>
                    <a:pt x="5335" y="9931"/>
                  </a:cubicBezTo>
                  <a:cubicBezTo>
                    <a:pt x="5358" y="10026"/>
                    <a:pt x="5263" y="10121"/>
                    <a:pt x="5144" y="10121"/>
                  </a:cubicBezTo>
                  <a:lnTo>
                    <a:pt x="4382" y="10121"/>
                  </a:lnTo>
                  <a:cubicBezTo>
                    <a:pt x="4263" y="10121"/>
                    <a:pt x="4191" y="10026"/>
                    <a:pt x="4191" y="9931"/>
                  </a:cubicBezTo>
                  <a:cubicBezTo>
                    <a:pt x="4191" y="9812"/>
                    <a:pt x="4287" y="9764"/>
                    <a:pt x="4382" y="9764"/>
                  </a:cubicBezTo>
                  <a:close/>
                  <a:moveTo>
                    <a:pt x="6254" y="9356"/>
                  </a:moveTo>
                  <a:cubicBezTo>
                    <a:pt x="6363" y="9356"/>
                    <a:pt x="6478" y="9443"/>
                    <a:pt x="6478" y="9550"/>
                  </a:cubicBezTo>
                  <a:lnTo>
                    <a:pt x="6478" y="9931"/>
                  </a:lnTo>
                  <a:cubicBezTo>
                    <a:pt x="6501" y="10026"/>
                    <a:pt x="6430" y="10121"/>
                    <a:pt x="6311" y="10121"/>
                  </a:cubicBezTo>
                  <a:lnTo>
                    <a:pt x="5930" y="10121"/>
                  </a:lnTo>
                  <a:cubicBezTo>
                    <a:pt x="5835" y="10121"/>
                    <a:pt x="5787" y="10050"/>
                    <a:pt x="5739" y="10002"/>
                  </a:cubicBezTo>
                  <a:cubicBezTo>
                    <a:pt x="5716" y="9883"/>
                    <a:pt x="5811" y="9740"/>
                    <a:pt x="5930" y="9740"/>
                  </a:cubicBezTo>
                  <a:lnTo>
                    <a:pt x="6097" y="9740"/>
                  </a:lnTo>
                  <a:lnTo>
                    <a:pt x="6097" y="9550"/>
                  </a:lnTo>
                  <a:cubicBezTo>
                    <a:pt x="6097" y="9455"/>
                    <a:pt x="6168" y="9407"/>
                    <a:pt x="6216" y="9359"/>
                  </a:cubicBezTo>
                  <a:cubicBezTo>
                    <a:pt x="6228" y="9357"/>
                    <a:pt x="6241" y="9356"/>
                    <a:pt x="6254" y="9356"/>
                  </a:cubicBezTo>
                  <a:close/>
                  <a:moveTo>
                    <a:pt x="1691" y="9264"/>
                  </a:moveTo>
                  <a:cubicBezTo>
                    <a:pt x="2096" y="9264"/>
                    <a:pt x="2382" y="9550"/>
                    <a:pt x="2382" y="9931"/>
                  </a:cubicBezTo>
                  <a:cubicBezTo>
                    <a:pt x="2382" y="10288"/>
                    <a:pt x="2048" y="10621"/>
                    <a:pt x="1691" y="10621"/>
                  </a:cubicBezTo>
                  <a:cubicBezTo>
                    <a:pt x="1310" y="10621"/>
                    <a:pt x="1024" y="10336"/>
                    <a:pt x="1024" y="9931"/>
                  </a:cubicBezTo>
                  <a:cubicBezTo>
                    <a:pt x="1024" y="9550"/>
                    <a:pt x="1310" y="9264"/>
                    <a:pt x="1691" y="9264"/>
                  </a:cubicBezTo>
                  <a:close/>
                  <a:moveTo>
                    <a:pt x="619" y="0"/>
                  </a:moveTo>
                  <a:cubicBezTo>
                    <a:pt x="262" y="0"/>
                    <a:pt x="0" y="262"/>
                    <a:pt x="0" y="619"/>
                  </a:cubicBezTo>
                  <a:lnTo>
                    <a:pt x="0" y="10907"/>
                  </a:lnTo>
                  <a:cubicBezTo>
                    <a:pt x="0" y="11264"/>
                    <a:pt x="262" y="11550"/>
                    <a:pt x="619" y="11550"/>
                  </a:cubicBezTo>
                  <a:lnTo>
                    <a:pt x="8597" y="11550"/>
                  </a:lnTo>
                  <a:cubicBezTo>
                    <a:pt x="8954" y="11550"/>
                    <a:pt x="9240" y="11288"/>
                    <a:pt x="9240" y="10907"/>
                  </a:cubicBezTo>
                  <a:lnTo>
                    <a:pt x="9240" y="10288"/>
                  </a:lnTo>
                  <a:cubicBezTo>
                    <a:pt x="7859" y="10240"/>
                    <a:pt x="6787" y="9097"/>
                    <a:pt x="6787" y="7740"/>
                  </a:cubicBezTo>
                  <a:cubicBezTo>
                    <a:pt x="6787" y="6740"/>
                    <a:pt x="7335" y="5882"/>
                    <a:pt x="8168" y="5454"/>
                  </a:cubicBezTo>
                  <a:cubicBezTo>
                    <a:pt x="8097" y="5335"/>
                    <a:pt x="8073" y="5192"/>
                    <a:pt x="8073" y="5049"/>
                  </a:cubicBezTo>
                  <a:cubicBezTo>
                    <a:pt x="8097" y="4739"/>
                    <a:pt x="8407" y="4477"/>
                    <a:pt x="8716" y="4477"/>
                  </a:cubicBezTo>
                  <a:lnTo>
                    <a:pt x="9240" y="4477"/>
                  </a:lnTo>
                  <a:lnTo>
                    <a:pt x="9240" y="619"/>
                  </a:lnTo>
                  <a:cubicBezTo>
                    <a:pt x="9240" y="262"/>
                    <a:pt x="8954" y="0"/>
                    <a:pt x="8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3051200" y="2753600"/>
              <a:ext cx="110750" cy="126825"/>
            </a:xfrm>
            <a:custGeom>
              <a:rect b="b" l="l" r="r" t="t"/>
              <a:pathLst>
                <a:path extrusionOk="0" h="5073" w="4430">
                  <a:moveTo>
                    <a:pt x="2239" y="1001"/>
                  </a:moveTo>
                  <a:cubicBezTo>
                    <a:pt x="3287" y="1001"/>
                    <a:pt x="4120" y="1834"/>
                    <a:pt x="4120" y="2882"/>
                  </a:cubicBezTo>
                  <a:cubicBezTo>
                    <a:pt x="4120" y="3882"/>
                    <a:pt x="3239" y="4763"/>
                    <a:pt x="2239" y="4763"/>
                  </a:cubicBezTo>
                  <a:cubicBezTo>
                    <a:pt x="1191" y="4763"/>
                    <a:pt x="358" y="3906"/>
                    <a:pt x="358" y="2882"/>
                  </a:cubicBezTo>
                  <a:cubicBezTo>
                    <a:pt x="358" y="1834"/>
                    <a:pt x="1191" y="1001"/>
                    <a:pt x="2239" y="1001"/>
                  </a:cubicBezTo>
                  <a:close/>
                  <a:moveTo>
                    <a:pt x="1572" y="0"/>
                  </a:moveTo>
                  <a:cubicBezTo>
                    <a:pt x="1429" y="0"/>
                    <a:pt x="1310" y="119"/>
                    <a:pt x="1310" y="262"/>
                  </a:cubicBezTo>
                  <a:cubicBezTo>
                    <a:pt x="1310" y="405"/>
                    <a:pt x="1429" y="524"/>
                    <a:pt x="1572" y="524"/>
                  </a:cubicBezTo>
                  <a:lnTo>
                    <a:pt x="1572" y="762"/>
                  </a:lnTo>
                  <a:cubicBezTo>
                    <a:pt x="691" y="1024"/>
                    <a:pt x="0" y="1858"/>
                    <a:pt x="0" y="2882"/>
                  </a:cubicBezTo>
                  <a:cubicBezTo>
                    <a:pt x="0" y="4096"/>
                    <a:pt x="977" y="5073"/>
                    <a:pt x="2215" y="5073"/>
                  </a:cubicBezTo>
                  <a:cubicBezTo>
                    <a:pt x="3430" y="5073"/>
                    <a:pt x="4406" y="4096"/>
                    <a:pt x="4406" y="2882"/>
                  </a:cubicBezTo>
                  <a:cubicBezTo>
                    <a:pt x="4430" y="1858"/>
                    <a:pt x="3787" y="1024"/>
                    <a:pt x="2858" y="762"/>
                  </a:cubicBezTo>
                  <a:lnTo>
                    <a:pt x="2858" y="524"/>
                  </a:lnTo>
                  <a:cubicBezTo>
                    <a:pt x="3001" y="524"/>
                    <a:pt x="3120" y="405"/>
                    <a:pt x="3120" y="262"/>
                  </a:cubicBezTo>
                  <a:cubicBezTo>
                    <a:pt x="3120" y="119"/>
                    <a:pt x="3001" y="0"/>
                    <a:pt x="2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3064900" y="2782175"/>
              <a:ext cx="84550" cy="85150"/>
            </a:xfrm>
            <a:custGeom>
              <a:rect b="b" l="l" r="r" t="t"/>
              <a:pathLst>
                <a:path extrusionOk="0" h="3406" w="3382">
                  <a:moveTo>
                    <a:pt x="1668" y="661"/>
                  </a:moveTo>
                  <a:cubicBezTo>
                    <a:pt x="1745" y="661"/>
                    <a:pt x="1810" y="707"/>
                    <a:pt x="1810" y="786"/>
                  </a:cubicBezTo>
                  <a:lnTo>
                    <a:pt x="1810" y="1477"/>
                  </a:lnTo>
                  <a:lnTo>
                    <a:pt x="2072" y="1191"/>
                  </a:lnTo>
                  <a:cubicBezTo>
                    <a:pt x="2084" y="1179"/>
                    <a:pt x="2108" y="1173"/>
                    <a:pt x="2132" y="1173"/>
                  </a:cubicBezTo>
                  <a:cubicBezTo>
                    <a:pt x="2155" y="1173"/>
                    <a:pt x="2179" y="1179"/>
                    <a:pt x="2191" y="1191"/>
                  </a:cubicBezTo>
                  <a:cubicBezTo>
                    <a:pt x="2215" y="1239"/>
                    <a:pt x="2215" y="1286"/>
                    <a:pt x="2191" y="1310"/>
                  </a:cubicBezTo>
                  <a:lnTo>
                    <a:pt x="1929" y="1572"/>
                  </a:lnTo>
                  <a:lnTo>
                    <a:pt x="2620" y="1572"/>
                  </a:lnTo>
                  <a:cubicBezTo>
                    <a:pt x="2667" y="1572"/>
                    <a:pt x="2691" y="1620"/>
                    <a:pt x="2739" y="1644"/>
                  </a:cubicBezTo>
                  <a:cubicBezTo>
                    <a:pt x="2763" y="1763"/>
                    <a:pt x="2691" y="1834"/>
                    <a:pt x="2620" y="1834"/>
                  </a:cubicBezTo>
                  <a:lnTo>
                    <a:pt x="1929" y="1834"/>
                  </a:lnTo>
                  <a:lnTo>
                    <a:pt x="2191" y="2096"/>
                  </a:lnTo>
                  <a:cubicBezTo>
                    <a:pt x="2215" y="2120"/>
                    <a:pt x="2215" y="2168"/>
                    <a:pt x="2191" y="2215"/>
                  </a:cubicBezTo>
                  <a:cubicBezTo>
                    <a:pt x="2167" y="2239"/>
                    <a:pt x="2167" y="2239"/>
                    <a:pt x="2143" y="2239"/>
                  </a:cubicBezTo>
                  <a:cubicBezTo>
                    <a:pt x="2096" y="2239"/>
                    <a:pt x="2072" y="2239"/>
                    <a:pt x="2072" y="2215"/>
                  </a:cubicBezTo>
                  <a:lnTo>
                    <a:pt x="1810" y="1929"/>
                  </a:lnTo>
                  <a:lnTo>
                    <a:pt x="1810" y="2620"/>
                  </a:lnTo>
                  <a:cubicBezTo>
                    <a:pt x="1810" y="2692"/>
                    <a:pt x="1786" y="2715"/>
                    <a:pt x="1715" y="2739"/>
                  </a:cubicBezTo>
                  <a:cubicBezTo>
                    <a:pt x="1698" y="2743"/>
                    <a:pt x="1684" y="2745"/>
                    <a:pt x="1670" y="2745"/>
                  </a:cubicBezTo>
                  <a:cubicBezTo>
                    <a:pt x="1605" y="2745"/>
                    <a:pt x="1572" y="2699"/>
                    <a:pt x="1572" y="2620"/>
                  </a:cubicBezTo>
                  <a:lnTo>
                    <a:pt x="1572" y="1929"/>
                  </a:lnTo>
                  <a:lnTo>
                    <a:pt x="1310" y="2215"/>
                  </a:lnTo>
                  <a:cubicBezTo>
                    <a:pt x="1262" y="2239"/>
                    <a:pt x="1262" y="2239"/>
                    <a:pt x="1239" y="2239"/>
                  </a:cubicBezTo>
                  <a:cubicBezTo>
                    <a:pt x="1215" y="2239"/>
                    <a:pt x="1191" y="2239"/>
                    <a:pt x="1191" y="2215"/>
                  </a:cubicBezTo>
                  <a:cubicBezTo>
                    <a:pt x="1143" y="2168"/>
                    <a:pt x="1143" y="2120"/>
                    <a:pt x="1191" y="2096"/>
                  </a:cubicBezTo>
                  <a:lnTo>
                    <a:pt x="1453" y="1834"/>
                  </a:lnTo>
                  <a:lnTo>
                    <a:pt x="762" y="1834"/>
                  </a:lnTo>
                  <a:cubicBezTo>
                    <a:pt x="667" y="1834"/>
                    <a:pt x="619" y="1739"/>
                    <a:pt x="643" y="1644"/>
                  </a:cubicBezTo>
                  <a:cubicBezTo>
                    <a:pt x="667" y="1620"/>
                    <a:pt x="715" y="1572"/>
                    <a:pt x="762" y="1572"/>
                  </a:cubicBezTo>
                  <a:lnTo>
                    <a:pt x="1453" y="1572"/>
                  </a:lnTo>
                  <a:lnTo>
                    <a:pt x="1191" y="1310"/>
                  </a:lnTo>
                  <a:cubicBezTo>
                    <a:pt x="1143" y="1286"/>
                    <a:pt x="1143" y="1239"/>
                    <a:pt x="1191" y="1191"/>
                  </a:cubicBezTo>
                  <a:cubicBezTo>
                    <a:pt x="1203" y="1179"/>
                    <a:pt x="1221" y="1173"/>
                    <a:pt x="1242" y="1173"/>
                  </a:cubicBezTo>
                  <a:cubicBezTo>
                    <a:pt x="1262" y="1173"/>
                    <a:pt x="1286" y="1179"/>
                    <a:pt x="1310" y="1191"/>
                  </a:cubicBezTo>
                  <a:lnTo>
                    <a:pt x="1572" y="1477"/>
                  </a:lnTo>
                  <a:lnTo>
                    <a:pt x="1572" y="786"/>
                  </a:lnTo>
                  <a:cubicBezTo>
                    <a:pt x="1572" y="715"/>
                    <a:pt x="1596" y="691"/>
                    <a:pt x="1620" y="667"/>
                  </a:cubicBezTo>
                  <a:cubicBezTo>
                    <a:pt x="1636" y="663"/>
                    <a:pt x="1652" y="661"/>
                    <a:pt x="1668" y="661"/>
                  </a:cubicBezTo>
                  <a:close/>
                  <a:moveTo>
                    <a:pt x="1691" y="0"/>
                  </a:moveTo>
                  <a:cubicBezTo>
                    <a:pt x="738" y="0"/>
                    <a:pt x="0" y="786"/>
                    <a:pt x="0" y="1715"/>
                  </a:cubicBezTo>
                  <a:cubicBezTo>
                    <a:pt x="0" y="2668"/>
                    <a:pt x="762" y="3406"/>
                    <a:pt x="1691" y="3406"/>
                  </a:cubicBezTo>
                  <a:cubicBezTo>
                    <a:pt x="2644" y="3406"/>
                    <a:pt x="3382" y="2620"/>
                    <a:pt x="3382" y="1715"/>
                  </a:cubicBezTo>
                  <a:cubicBezTo>
                    <a:pt x="3382" y="786"/>
                    <a:pt x="262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30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2311775" y="1423599"/>
            <a:ext cx="875700" cy="86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30"/>
          <p:cNvGrpSpPr/>
          <p:nvPr/>
        </p:nvGrpSpPr>
        <p:grpSpPr>
          <a:xfrm>
            <a:off x="2572355" y="1691538"/>
            <a:ext cx="354540" cy="393181"/>
            <a:chOff x="1439550" y="2197525"/>
            <a:chExt cx="263775" cy="290750"/>
          </a:xfrm>
        </p:grpSpPr>
        <p:sp>
          <p:nvSpPr>
            <p:cNvPr id="256" name="Google Shape;256;p30"/>
            <p:cNvSpPr/>
            <p:nvPr/>
          </p:nvSpPr>
          <p:spPr>
            <a:xfrm>
              <a:off x="1439550" y="2197525"/>
              <a:ext cx="263775" cy="290750"/>
            </a:xfrm>
            <a:custGeom>
              <a:rect b="b" l="l" r="r" t="t"/>
              <a:pathLst>
                <a:path extrusionOk="0" h="11630" w="10551">
                  <a:moveTo>
                    <a:pt x="5526" y="2192"/>
                  </a:moveTo>
                  <a:cubicBezTo>
                    <a:pt x="7907" y="2192"/>
                    <a:pt x="9836" y="4144"/>
                    <a:pt x="9836" y="6526"/>
                  </a:cubicBezTo>
                  <a:cubicBezTo>
                    <a:pt x="9812" y="8931"/>
                    <a:pt x="7883" y="10836"/>
                    <a:pt x="5526" y="10836"/>
                  </a:cubicBezTo>
                  <a:cubicBezTo>
                    <a:pt x="3144" y="10836"/>
                    <a:pt x="1215" y="8907"/>
                    <a:pt x="1215" y="6526"/>
                  </a:cubicBezTo>
                  <a:cubicBezTo>
                    <a:pt x="1215" y="4144"/>
                    <a:pt x="3144" y="2192"/>
                    <a:pt x="5526" y="2192"/>
                  </a:cubicBezTo>
                  <a:close/>
                  <a:moveTo>
                    <a:pt x="4049" y="1"/>
                  </a:moveTo>
                  <a:cubicBezTo>
                    <a:pt x="3740" y="1"/>
                    <a:pt x="3478" y="239"/>
                    <a:pt x="3454" y="525"/>
                  </a:cubicBezTo>
                  <a:cubicBezTo>
                    <a:pt x="3406" y="882"/>
                    <a:pt x="3692" y="1168"/>
                    <a:pt x="4001" y="1168"/>
                  </a:cubicBezTo>
                  <a:lnTo>
                    <a:pt x="4001" y="1715"/>
                  </a:lnTo>
                  <a:cubicBezTo>
                    <a:pt x="1620" y="2477"/>
                    <a:pt x="1" y="4907"/>
                    <a:pt x="548" y="7645"/>
                  </a:cubicBezTo>
                  <a:cubicBezTo>
                    <a:pt x="953" y="9574"/>
                    <a:pt x="2501" y="11098"/>
                    <a:pt x="4430" y="11527"/>
                  </a:cubicBezTo>
                  <a:cubicBezTo>
                    <a:pt x="4779" y="11596"/>
                    <a:pt x="5123" y="11629"/>
                    <a:pt x="5459" y="11629"/>
                  </a:cubicBezTo>
                  <a:cubicBezTo>
                    <a:pt x="8246" y="11629"/>
                    <a:pt x="10503" y="9357"/>
                    <a:pt x="10503" y="6574"/>
                  </a:cubicBezTo>
                  <a:cubicBezTo>
                    <a:pt x="10550" y="4264"/>
                    <a:pt x="9074" y="2358"/>
                    <a:pt x="6978" y="1715"/>
                  </a:cubicBezTo>
                  <a:lnTo>
                    <a:pt x="6978" y="1168"/>
                  </a:lnTo>
                  <a:cubicBezTo>
                    <a:pt x="7312" y="1168"/>
                    <a:pt x="7574" y="858"/>
                    <a:pt x="7550" y="525"/>
                  </a:cubicBezTo>
                  <a:cubicBezTo>
                    <a:pt x="7526" y="239"/>
                    <a:pt x="7264" y="1"/>
                    <a:pt x="6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1480050" y="2263025"/>
              <a:ext cx="195300" cy="194700"/>
            </a:xfrm>
            <a:custGeom>
              <a:rect b="b" l="l" r="r" t="t"/>
              <a:pathLst>
                <a:path extrusionOk="0" h="7788" w="7812">
                  <a:moveTo>
                    <a:pt x="3906" y="905"/>
                  </a:moveTo>
                  <a:cubicBezTo>
                    <a:pt x="4120" y="905"/>
                    <a:pt x="4287" y="1096"/>
                    <a:pt x="4287" y="1310"/>
                  </a:cubicBezTo>
                  <a:lnTo>
                    <a:pt x="4287" y="3096"/>
                  </a:lnTo>
                  <a:lnTo>
                    <a:pt x="4930" y="2477"/>
                  </a:lnTo>
                  <a:cubicBezTo>
                    <a:pt x="4989" y="2418"/>
                    <a:pt x="5061" y="2388"/>
                    <a:pt x="5132" y="2388"/>
                  </a:cubicBezTo>
                  <a:cubicBezTo>
                    <a:pt x="5203" y="2388"/>
                    <a:pt x="5275" y="2418"/>
                    <a:pt x="5334" y="2477"/>
                  </a:cubicBezTo>
                  <a:cubicBezTo>
                    <a:pt x="5454" y="2596"/>
                    <a:pt x="5454" y="2763"/>
                    <a:pt x="5334" y="2882"/>
                  </a:cubicBezTo>
                  <a:lnTo>
                    <a:pt x="4715" y="3549"/>
                  </a:lnTo>
                  <a:lnTo>
                    <a:pt x="6501" y="3549"/>
                  </a:lnTo>
                  <a:cubicBezTo>
                    <a:pt x="6524" y="3544"/>
                    <a:pt x="6546" y="3541"/>
                    <a:pt x="6567" y="3541"/>
                  </a:cubicBezTo>
                  <a:cubicBezTo>
                    <a:pt x="6749" y="3541"/>
                    <a:pt x="6882" y="3716"/>
                    <a:pt x="6882" y="3930"/>
                  </a:cubicBezTo>
                  <a:cubicBezTo>
                    <a:pt x="6882" y="4144"/>
                    <a:pt x="6716" y="4311"/>
                    <a:pt x="6501" y="4311"/>
                  </a:cubicBezTo>
                  <a:lnTo>
                    <a:pt x="4715" y="4311"/>
                  </a:lnTo>
                  <a:lnTo>
                    <a:pt x="5334" y="4930"/>
                  </a:lnTo>
                  <a:cubicBezTo>
                    <a:pt x="5454" y="5049"/>
                    <a:pt x="5454" y="5240"/>
                    <a:pt x="5334" y="5359"/>
                  </a:cubicBezTo>
                  <a:cubicBezTo>
                    <a:pt x="5287" y="5406"/>
                    <a:pt x="5215" y="5454"/>
                    <a:pt x="5120" y="5454"/>
                  </a:cubicBezTo>
                  <a:cubicBezTo>
                    <a:pt x="5049" y="5454"/>
                    <a:pt x="4977" y="5406"/>
                    <a:pt x="4930" y="5359"/>
                  </a:cubicBezTo>
                  <a:lnTo>
                    <a:pt x="4287" y="4739"/>
                  </a:lnTo>
                  <a:lnTo>
                    <a:pt x="4287" y="6526"/>
                  </a:lnTo>
                  <a:cubicBezTo>
                    <a:pt x="4287" y="6716"/>
                    <a:pt x="4120" y="6907"/>
                    <a:pt x="3906" y="6907"/>
                  </a:cubicBezTo>
                  <a:cubicBezTo>
                    <a:pt x="3691" y="6907"/>
                    <a:pt x="3525" y="6716"/>
                    <a:pt x="3548" y="6526"/>
                  </a:cubicBezTo>
                  <a:lnTo>
                    <a:pt x="3548" y="4739"/>
                  </a:lnTo>
                  <a:lnTo>
                    <a:pt x="2905" y="5359"/>
                  </a:lnTo>
                  <a:cubicBezTo>
                    <a:pt x="2834" y="5406"/>
                    <a:pt x="2786" y="5454"/>
                    <a:pt x="2691" y="5454"/>
                  </a:cubicBezTo>
                  <a:cubicBezTo>
                    <a:pt x="2596" y="5454"/>
                    <a:pt x="2548" y="5406"/>
                    <a:pt x="2477" y="5359"/>
                  </a:cubicBezTo>
                  <a:cubicBezTo>
                    <a:pt x="2358" y="5240"/>
                    <a:pt x="2358" y="5049"/>
                    <a:pt x="2477" y="4930"/>
                  </a:cubicBezTo>
                  <a:lnTo>
                    <a:pt x="3096" y="4311"/>
                  </a:lnTo>
                  <a:lnTo>
                    <a:pt x="1310" y="4311"/>
                  </a:lnTo>
                  <a:cubicBezTo>
                    <a:pt x="1119" y="4311"/>
                    <a:pt x="929" y="4144"/>
                    <a:pt x="929" y="3930"/>
                  </a:cubicBezTo>
                  <a:cubicBezTo>
                    <a:pt x="929" y="3715"/>
                    <a:pt x="1119" y="3549"/>
                    <a:pt x="1310" y="3549"/>
                  </a:cubicBezTo>
                  <a:lnTo>
                    <a:pt x="3096" y="3549"/>
                  </a:lnTo>
                  <a:lnTo>
                    <a:pt x="2477" y="2882"/>
                  </a:lnTo>
                  <a:cubicBezTo>
                    <a:pt x="2358" y="2763"/>
                    <a:pt x="2358" y="2596"/>
                    <a:pt x="2477" y="2477"/>
                  </a:cubicBezTo>
                  <a:cubicBezTo>
                    <a:pt x="2536" y="2418"/>
                    <a:pt x="2614" y="2388"/>
                    <a:pt x="2691" y="2388"/>
                  </a:cubicBezTo>
                  <a:cubicBezTo>
                    <a:pt x="2768" y="2388"/>
                    <a:pt x="2846" y="2418"/>
                    <a:pt x="2905" y="2477"/>
                  </a:cubicBezTo>
                  <a:lnTo>
                    <a:pt x="3548" y="3096"/>
                  </a:lnTo>
                  <a:lnTo>
                    <a:pt x="3548" y="1310"/>
                  </a:lnTo>
                  <a:cubicBezTo>
                    <a:pt x="3525" y="1096"/>
                    <a:pt x="3691" y="905"/>
                    <a:pt x="3906" y="905"/>
                  </a:cubicBezTo>
                  <a:close/>
                  <a:moveTo>
                    <a:pt x="3906" y="0"/>
                  </a:moveTo>
                  <a:cubicBezTo>
                    <a:pt x="1762" y="0"/>
                    <a:pt x="0" y="1763"/>
                    <a:pt x="0" y="3906"/>
                  </a:cubicBezTo>
                  <a:cubicBezTo>
                    <a:pt x="0" y="6049"/>
                    <a:pt x="1762" y="7788"/>
                    <a:pt x="3906" y="7788"/>
                  </a:cubicBezTo>
                  <a:cubicBezTo>
                    <a:pt x="6049" y="7788"/>
                    <a:pt x="7811" y="6049"/>
                    <a:pt x="7811" y="3906"/>
                  </a:cubicBezTo>
                  <a:cubicBezTo>
                    <a:pt x="7811" y="1763"/>
                    <a:pt x="6049" y="0"/>
                    <a:pt x="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4857072" y="1117474"/>
            <a:ext cx="875700" cy="86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3251234" y="3807349"/>
            <a:ext cx="875700" cy="86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5517284" y="2957974"/>
            <a:ext cx="875700" cy="86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2583509" y="1738712"/>
            <a:ext cx="875700" cy="86595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>
            <a:off x="2656707" y="1799559"/>
            <a:ext cx="74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5582971" y="3018796"/>
            <a:ext cx="74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3316919" y="3868182"/>
            <a:ext cx="74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4922775" y="1178289"/>
            <a:ext cx="744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Loop</a:t>
            </a:r>
            <a:endParaRPr b="1"/>
          </a:p>
        </p:txBody>
      </p:sp>
      <p:cxnSp>
        <p:nvCxnSpPr>
          <p:cNvPr id="271" name="Google Shape;271;p31"/>
          <p:cNvCxnSpPr>
            <a:stCxn id="266" idx="0"/>
            <a:endCxn id="269" idx="1"/>
          </p:cNvCxnSpPr>
          <p:nvPr/>
        </p:nvCxnSpPr>
        <p:spPr>
          <a:xfrm rot="-5400000">
            <a:off x="3851307" y="728109"/>
            <a:ext cx="249000" cy="1893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2" name="Google Shape;272;p31"/>
          <p:cNvCxnSpPr>
            <a:stCxn id="269" idx="3"/>
            <a:endCxn id="267" idx="0"/>
          </p:cNvCxnSpPr>
          <p:nvPr/>
        </p:nvCxnSpPr>
        <p:spPr>
          <a:xfrm>
            <a:off x="5667075" y="1550439"/>
            <a:ext cx="288000" cy="1468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1"/>
          <p:cNvCxnSpPr>
            <a:stCxn id="267" idx="2"/>
            <a:endCxn id="268" idx="3"/>
          </p:cNvCxnSpPr>
          <p:nvPr/>
        </p:nvCxnSpPr>
        <p:spPr>
          <a:xfrm rot="5400000">
            <a:off x="4769521" y="3054796"/>
            <a:ext cx="477300" cy="1893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4" name="Google Shape;274;p31"/>
          <p:cNvCxnSpPr>
            <a:stCxn id="268" idx="1"/>
            <a:endCxn id="266" idx="2"/>
          </p:cNvCxnSpPr>
          <p:nvPr/>
        </p:nvCxnSpPr>
        <p:spPr>
          <a:xfrm rot="10800000">
            <a:off x="3028919" y="2543832"/>
            <a:ext cx="288000" cy="1696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5" name="Google Shape;275;p31"/>
          <p:cNvSpPr txBox="1"/>
          <p:nvPr>
            <p:ph idx="4294967295" type="subTitle"/>
          </p:nvPr>
        </p:nvSpPr>
        <p:spPr>
          <a:xfrm>
            <a:off x="6387600" y="3245050"/>
            <a:ext cx="21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Retrieve the important stuff and reach a conclusion</a:t>
            </a:r>
            <a:endParaRPr sz="1200"/>
          </a:p>
        </p:txBody>
      </p:sp>
      <p:sp>
        <p:nvSpPr>
          <p:cNvPr id="276" name="Google Shape;276;p31"/>
          <p:cNvSpPr txBox="1"/>
          <p:nvPr>
            <p:ph idx="4294967295" type="title"/>
          </p:nvPr>
        </p:nvSpPr>
        <p:spPr>
          <a:xfrm>
            <a:off x="6032870" y="1178300"/>
            <a:ext cx="2260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Explore the Hut!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77" name="Google Shape;277;p31"/>
          <p:cNvSpPr txBox="1"/>
          <p:nvPr>
            <p:ph idx="4294967295" type="subTitle"/>
          </p:nvPr>
        </p:nvSpPr>
        <p:spPr>
          <a:xfrm>
            <a:off x="6032875" y="1448925"/>
            <a:ext cx="2340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Throughout the hut there is information that may help you</a:t>
            </a:r>
            <a:endParaRPr sz="1200"/>
          </a:p>
        </p:txBody>
      </p:sp>
      <p:sp>
        <p:nvSpPr>
          <p:cNvPr id="278" name="Google Shape;278;p31"/>
          <p:cNvSpPr txBox="1"/>
          <p:nvPr>
            <p:ph idx="4294967295" type="title"/>
          </p:nvPr>
        </p:nvSpPr>
        <p:spPr>
          <a:xfrm>
            <a:off x="6387595" y="2957975"/>
            <a:ext cx="1944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Can I solve it?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79" name="Google Shape;279;p31"/>
          <p:cNvSpPr txBox="1"/>
          <p:nvPr>
            <p:ph idx="4294967295" type="title"/>
          </p:nvPr>
        </p:nvSpPr>
        <p:spPr>
          <a:xfrm>
            <a:off x="1093595" y="3810360"/>
            <a:ext cx="1860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I Got It!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80" name="Google Shape;280;p31"/>
          <p:cNvSpPr txBox="1"/>
          <p:nvPr>
            <p:ph idx="4294967295" type="subTitle"/>
          </p:nvPr>
        </p:nvSpPr>
        <p:spPr>
          <a:xfrm>
            <a:off x="864995" y="4075212"/>
            <a:ext cx="208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Deliver</a:t>
            </a:r>
            <a:r>
              <a:rPr lang="en" sz="1200"/>
              <a:t> the solution to the other moles</a:t>
            </a:r>
            <a:endParaRPr sz="1200"/>
          </a:p>
        </p:txBody>
      </p:sp>
      <p:sp>
        <p:nvSpPr>
          <p:cNvPr id="281" name="Google Shape;281;p31"/>
          <p:cNvSpPr txBox="1"/>
          <p:nvPr>
            <p:ph idx="4294967295" type="title"/>
          </p:nvPr>
        </p:nvSpPr>
        <p:spPr>
          <a:xfrm>
            <a:off x="730281" y="1738704"/>
            <a:ext cx="18609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A New Discovery! 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82" name="Google Shape;282;p31"/>
          <p:cNvSpPr txBox="1"/>
          <p:nvPr>
            <p:ph idx="4294967295" type="subTitle"/>
          </p:nvPr>
        </p:nvSpPr>
        <p:spPr>
          <a:xfrm>
            <a:off x="730275" y="2017625"/>
            <a:ext cx="1860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Your</a:t>
            </a:r>
            <a:r>
              <a:rPr lang="en" sz="1200"/>
              <a:t> team of moles will give you information</a:t>
            </a:r>
            <a:endParaRPr sz="1200"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5111603" y="1352735"/>
            <a:ext cx="366621" cy="395449"/>
            <a:chOff x="3928750" y="2198575"/>
            <a:chExt cx="266750" cy="287725"/>
          </a:xfrm>
        </p:grpSpPr>
        <p:sp>
          <p:nvSpPr>
            <p:cNvPr id="284" name="Google Shape;284;p31"/>
            <p:cNvSpPr/>
            <p:nvPr/>
          </p:nvSpPr>
          <p:spPr>
            <a:xfrm>
              <a:off x="3928750" y="2198575"/>
              <a:ext cx="266750" cy="138900"/>
            </a:xfrm>
            <a:custGeom>
              <a:rect b="b" l="l" r="r" t="t"/>
              <a:pathLst>
                <a:path extrusionOk="0" h="5556" w="10670">
                  <a:moveTo>
                    <a:pt x="5335" y="0"/>
                  </a:moveTo>
                  <a:cubicBezTo>
                    <a:pt x="4984" y="0"/>
                    <a:pt x="4633" y="137"/>
                    <a:pt x="4359" y="411"/>
                  </a:cubicBezTo>
                  <a:lnTo>
                    <a:pt x="239" y="4579"/>
                  </a:lnTo>
                  <a:cubicBezTo>
                    <a:pt x="1" y="4817"/>
                    <a:pt x="1" y="5174"/>
                    <a:pt x="239" y="5365"/>
                  </a:cubicBezTo>
                  <a:cubicBezTo>
                    <a:pt x="358" y="5484"/>
                    <a:pt x="507" y="5543"/>
                    <a:pt x="653" y="5543"/>
                  </a:cubicBezTo>
                  <a:cubicBezTo>
                    <a:pt x="799" y="5543"/>
                    <a:pt x="942" y="5484"/>
                    <a:pt x="1049" y="5365"/>
                  </a:cubicBezTo>
                  <a:lnTo>
                    <a:pt x="5169" y="1245"/>
                  </a:lnTo>
                  <a:cubicBezTo>
                    <a:pt x="5216" y="1197"/>
                    <a:pt x="5270" y="1173"/>
                    <a:pt x="5324" y="1173"/>
                  </a:cubicBezTo>
                  <a:cubicBezTo>
                    <a:pt x="5377" y="1173"/>
                    <a:pt x="5431" y="1197"/>
                    <a:pt x="5478" y="1245"/>
                  </a:cubicBezTo>
                  <a:lnTo>
                    <a:pt x="9598" y="5365"/>
                  </a:lnTo>
                  <a:cubicBezTo>
                    <a:pt x="9717" y="5484"/>
                    <a:pt x="9884" y="5555"/>
                    <a:pt x="10027" y="5555"/>
                  </a:cubicBezTo>
                  <a:cubicBezTo>
                    <a:pt x="10170" y="5555"/>
                    <a:pt x="10313" y="5484"/>
                    <a:pt x="10432" y="5365"/>
                  </a:cubicBezTo>
                  <a:cubicBezTo>
                    <a:pt x="10670" y="5174"/>
                    <a:pt x="10670" y="4769"/>
                    <a:pt x="10456" y="4579"/>
                  </a:cubicBezTo>
                  <a:lnTo>
                    <a:pt x="8336" y="2459"/>
                  </a:lnTo>
                  <a:lnTo>
                    <a:pt x="8336" y="530"/>
                  </a:lnTo>
                  <a:cubicBezTo>
                    <a:pt x="8336" y="411"/>
                    <a:pt x="8241" y="316"/>
                    <a:pt x="8122" y="316"/>
                  </a:cubicBezTo>
                  <a:lnTo>
                    <a:pt x="7431" y="316"/>
                  </a:lnTo>
                  <a:cubicBezTo>
                    <a:pt x="7312" y="316"/>
                    <a:pt x="7217" y="411"/>
                    <a:pt x="7217" y="530"/>
                  </a:cubicBezTo>
                  <a:lnTo>
                    <a:pt x="7217" y="1316"/>
                  </a:lnTo>
                  <a:lnTo>
                    <a:pt x="6312" y="411"/>
                  </a:lnTo>
                  <a:cubicBezTo>
                    <a:pt x="6038" y="137"/>
                    <a:pt x="5687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950200" y="2248000"/>
              <a:ext cx="224475" cy="238300"/>
            </a:xfrm>
            <a:custGeom>
              <a:rect b="b" l="l" r="r" t="t"/>
              <a:pathLst>
                <a:path extrusionOk="0" h="9532" w="8979">
                  <a:moveTo>
                    <a:pt x="4516" y="0"/>
                  </a:moveTo>
                  <a:cubicBezTo>
                    <a:pt x="4466" y="0"/>
                    <a:pt x="4418" y="18"/>
                    <a:pt x="4382" y="54"/>
                  </a:cubicBezTo>
                  <a:lnTo>
                    <a:pt x="1048" y="3388"/>
                  </a:lnTo>
                  <a:lnTo>
                    <a:pt x="762" y="3388"/>
                  </a:lnTo>
                  <a:cubicBezTo>
                    <a:pt x="453" y="3388"/>
                    <a:pt x="143" y="3626"/>
                    <a:pt x="96" y="3959"/>
                  </a:cubicBezTo>
                  <a:cubicBezTo>
                    <a:pt x="24" y="4269"/>
                    <a:pt x="215" y="4531"/>
                    <a:pt x="453" y="4674"/>
                  </a:cubicBezTo>
                  <a:cubicBezTo>
                    <a:pt x="238" y="4793"/>
                    <a:pt x="48" y="5007"/>
                    <a:pt x="48" y="5269"/>
                  </a:cubicBezTo>
                  <a:cubicBezTo>
                    <a:pt x="48" y="5531"/>
                    <a:pt x="215" y="5745"/>
                    <a:pt x="453" y="5864"/>
                  </a:cubicBezTo>
                  <a:cubicBezTo>
                    <a:pt x="238" y="5983"/>
                    <a:pt x="48" y="6198"/>
                    <a:pt x="48" y="6460"/>
                  </a:cubicBezTo>
                  <a:cubicBezTo>
                    <a:pt x="48" y="6722"/>
                    <a:pt x="215" y="6936"/>
                    <a:pt x="453" y="7055"/>
                  </a:cubicBezTo>
                  <a:cubicBezTo>
                    <a:pt x="238" y="7174"/>
                    <a:pt x="48" y="7388"/>
                    <a:pt x="48" y="7650"/>
                  </a:cubicBezTo>
                  <a:cubicBezTo>
                    <a:pt x="48" y="7912"/>
                    <a:pt x="215" y="8127"/>
                    <a:pt x="405" y="8246"/>
                  </a:cubicBezTo>
                  <a:cubicBezTo>
                    <a:pt x="167" y="8365"/>
                    <a:pt x="0" y="8627"/>
                    <a:pt x="48" y="8960"/>
                  </a:cubicBezTo>
                  <a:cubicBezTo>
                    <a:pt x="119" y="9294"/>
                    <a:pt x="381" y="9532"/>
                    <a:pt x="739" y="9532"/>
                  </a:cubicBezTo>
                  <a:lnTo>
                    <a:pt x="3215" y="9532"/>
                  </a:lnTo>
                  <a:lnTo>
                    <a:pt x="3215" y="6603"/>
                  </a:lnTo>
                  <a:cubicBezTo>
                    <a:pt x="3215" y="6412"/>
                    <a:pt x="3382" y="6222"/>
                    <a:pt x="3596" y="6222"/>
                  </a:cubicBezTo>
                  <a:lnTo>
                    <a:pt x="5382" y="6222"/>
                  </a:lnTo>
                  <a:cubicBezTo>
                    <a:pt x="5597" y="6222"/>
                    <a:pt x="5763" y="6412"/>
                    <a:pt x="5763" y="6603"/>
                  </a:cubicBezTo>
                  <a:lnTo>
                    <a:pt x="5763" y="9532"/>
                  </a:lnTo>
                  <a:lnTo>
                    <a:pt x="8240" y="9532"/>
                  </a:lnTo>
                  <a:cubicBezTo>
                    <a:pt x="8574" y="9532"/>
                    <a:pt x="8859" y="9294"/>
                    <a:pt x="8931" y="8960"/>
                  </a:cubicBezTo>
                  <a:cubicBezTo>
                    <a:pt x="8978" y="8674"/>
                    <a:pt x="8812" y="8389"/>
                    <a:pt x="8574" y="8246"/>
                  </a:cubicBezTo>
                  <a:cubicBezTo>
                    <a:pt x="8812" y="8127"/>
                    <a:pt x="8955" y="7912"/>
                    <a:pt x="8955" y="7650"/>
                  </a:cubicBezTo>
                  <a:cubicBezTo>
                    <a:pt x="8955" y="7388"/>
                    <a:pt x="8812" y="7174"/>
                    <a:pt x="8574" y="7055"/>
                  </a:cubicBezTo>
                  <a:cubicBezTo>
                    <a:pt x="8788" y="6936"/>
                    <a:pt x="8955" y="6722"/>
                    <a:pt x="8955" y="6460"/>
                  </a:cubicBezTo>
                  <a:cubicBezTo>
                    <a:pt x="8955" y="6198"/>
                    <a:pt x="8812" y="5983"/>
                    <a:pt x="8574" y="5864"/>
                  </a:cubicBezTo>
                  <a:cubicBezTo>
                    <a:pt x="8788" y="5745"/>
                    <a:pt x="8955" y="5531"/>
                    <a:pt x="8955" y="5269"/>
                  </a:cubicBezTo>
                  <a:cubicBezTo>
                    <a:pt x="8955" y="5007"/>
                    <a:pt x="8812" y="4793"/>
                    <a:pt x="8574" y="4674"/>
                  </a:cubicBezTo>
                  <a:cubicBezTo>
                    <a:pt x="8788" y="4531"/>
                    <a:pt x="8931" y="4316"/>
                    <a:pt x="8931" y="4054"/>
                  </a:cubicBezTo>
                  <a:cubicBezTo>
                    <a:pt x="8931" y="3697"/>
                    <a:pt x="8621" y="3388"/>
                    <a:pt x="8264" y="3388"/>
                  </a:cubicBezTo>
                  <a:lnTo>
                    <a:pt x="8002" y="3388"/>
                  </a:lnTo>
                  <a:lnTo>
                    <a:pt x="4668" y="54"/>
                  </a:lnTo>
                  <a:cubicBezTo>
                    <a:pt x="4620" y="18"/>
                    <a:pt x="4567" y="0"/>
                    <a:pt x="4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5756280" y="3192578"/>
            <a:ext cx="397683" cy="396892"/>
            <a:chOff x="2872600" y="2632150"/>
            <a:chExt cx="289350" cy="288775"/>
          </a:xfrm>
        </p:grpSpPr>
        <p:sp>
          <p:nvSpPr>
            <p:cNvPr id="287" name="Google Shape;287;p31"/>
            <p:cNvSpPr/>
            <p:nvPr/>
          </p:nvSpPr>
          <p:spPr>
            <a:xfrm>
              <a:off x="2979750" y="2659525"/>
              <a:ext cx="101825" cy="68500"/>
            </a:xfrm>
            <a:custGeom>
              <a:rect b="b" l="l" r="r" t="t"/>
              <a:pathLst>
                <a:path extrusionOk="0" h="2740" w="4073">
                  <a:moveTo>
                    <a:pt x="1572" y="1"/>
                  </a:moveTo>
                  <a:lnTo>
                    <a:pt x="1" y="2739"/>
                  </a:lnTo>
                  <a:lnTo>
                    <a:pt x="715" y="2739"/>
                  </a:lnTo>
                  <a:lnTo>
                    <a:pt x="501" y="2573"/>
                  </a:lnTo>
                  <a:cubicBezTo>
                    <a:pt x="382" y="2454"/>
                    <a:pt x="382" y="2263"/>
                    <a:pt x="501" y="2144"/>
                  </a:cubicBezTo>
                  <a:cubicBezTo>
                    <a:pt x="560" y="2084"/>
                    <a:pt x="638" y="2055"/>
                    <a:pt x="715" y="2055"/>
                  </a:cubicBezTo>
                  <a:cubicBezTo>
                    <a:pt x="793" y="2055"/>
                    <a:pt x="870" y="2084"/>
                    <a:pt x="929" y="2144"/>
                  </a:cubicBezTo>
                  <a:lnTo>
                    <a:pt x="1263" y="2477"/>
                  </a:lnTo>
                  <a:lnTo>
                    <a:pt x="1572" y="2144"/>
                  </a:lnTo>
                  <a:cubicBezTo>
                    <a:pt x="1632" y="2084"/>
                    <a:pt x="1709" y="2055"/>
                    <a:pt x="1787" y="2055"/>
                  </a:cubicBezTo>
                  <a:cubicBezTo>
                    <a:pt x="1864" y="2055"/>
                    <a:pt x="1942" y="2084"/>
                    <a:pt x="2001" y="2144"/>
                  </a:cubicBezTo>
                  <a:cubicBezTo>
                    <a:pt x="2120" y="2263"/>
                    <a:pt x="2120" y="2454"/>
                    <a:pt x="2001" y="2573"/>
                  </a:cubicBezTo>
                  <a:lnTo>
                    <a:pt x="1811" y="2739"/>
                  </a:lnTo>
                  <a:lnTo>
                    <a:pt x="4073" y="2739"/>
                  </a:lnTo>
                  <a:lnTo>
                    <a:pt x="2835" y="977"/>
                  </a:lnTo>
                  <a:lnTo>
                    <a:pt x="2501" y="1287"/>
                  </a:lnTo>
                  <a:cubicBezTo>
                    <a:pt x="2484" y="1304"/>
                    <a:pt x="2444" y="1320"/>
                    <a:pt x="2405" y="1320"/>
                  </a:cubicBezTo>
                  <a:cubicBezTo>
                    <a:pt x="2388" y="1320"/>
                    <a:pt x="2372" y="1317"/>
                    <a:pt x="2358" y="1311"/>
                  </a:cubicBezTo>
                  <a:cubicBezTo>
                    <a:pt x="2287" y="1311"/>
                    <a:pt x="2263" y="1287"/>
                    <a:pt x="2239" y="1215"/>
                  </a:cubicBezTo>
                  <a:lnTo>
                    <a:pt x="1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2872600" y="2632150"/>
              <a:ext cx="231025" cy="288775"/>
            </a:xfrm>
            <a:custGeom>
              <a:rect b="b" l="l" r="r" t="t"/>
              <a:pathLst>
                <a:path extrusionOk="0" h="11551" w="9241">
                  <a:moveTo>
                    <a:pt x="2953" y="1834"/>
                  </a:moveTo>
                  <a:cubicBezTo>
                    <a:pt x="3048" y="1882"/>
                    <a:pt x="3072" y="1929"/>
                    <a:pt x="3072" y="2024"/>
                  </a:cubicBezTo>
                  <a:lnTo>
                    <a:pt x="3072" y="2406"/>
                  </a:lnTo>
                  <a:cubicBezTo>
                    <a:pt x="3072" y="2525"/>
                    <a:pt x="2977" y="2596"/>
                    <a:pt x="2882" y="2596"/>
                  </a:cubicBezTo>
                  <a:cubicBezTo>
                    <a:pt x="2763" y="2596"/>
                    <a:pt x="2715" y="2501"/>
                    <a:pt x="2715" y="2406"/>
                  </a:cubicBezTo>
                  <a:lnTo>
                    <a:pt x="2715" y="2239"/>
                  </a:lnTo>
                  <a:lnTo>
                    <a:pt x="2524" y="2239"/>
                  </a:lnTo>
                  <a:cubicBezTo>
                    <a:pt x="2405" y="2239"/>
                    <a:pt x="2358" y="2144"/>
                    <a:pt x="2358" y="2048"/>
                  </a:cubicBezTo>
                  <a:cubicBezTo>
                    <a:pt x="2286" y="1929"/>
                    <a:pt x="2382" y="1834"/>
                    <a:pt x="2501" y="1834"/>
                  </a:cubicBezTo>
                  <a:close/>
                  <a:moveTo>
                    <a:pt x="1381" y="1834"/>
                  </a:moveTo>
                  <a:cubicBezTo>
                    <a:pt x="1500" y="1834"/>
                    <a:pt x="1548" y="1929"/>
                    <a:pt x="1548" y="2024"/>
                  </a:cubicBezTo>
                  <a:cubicBezTo>
                    <a:pt x="1548" y="2144"/>
                    <a:pt x="1453" y="2191"/>
                    <a:pt x="1381" y="2191"/>
                  </a:cubicBezTo>
                  <a:lnTo>
                    <a:pt x="1191" y="2191"/>
                  </a:lnTo>
                  <a:lnTo>
                    <a:pt x="1191" y="2429"/>
                  </a:lnTo>
                  <a:cubicBezTo>
                    <a:pt x="1191" y="2548"/>
                    <a:pt x="1096" y="2644"/>
                    <a:pt x="1024" y="2644"/>
                  </a:cubicBezTo>
                  <a:cubicBezTo>
                    <a:pt x="905" y="2644"/>
                    <a:pt x="834" y="2548"/>
                    <a:pt x="834" y="2429"/>
                  </a:cubicBezTo>
                  <a:lnTo>
                    <a:pt x="810" y="2048"/>
                  </a:lnTo>
                  <a:cubicBezTo>
                    <a:pt x="810" y="1929"/>
                    <a:pt x="905" y="1834"/>
                    <a:pt x="976" y="1834"/>
                  </a:cubicBezTo>
                  <a:close/>
                  <a:moveTo>
                    <a:pt x="976" y="3001"/>
                  </a:moveTo>
                  <a:cubicBezTo>
                    <a:pt x="1096" y="3001"/>
                    <a:pt x="1167" y="3096"/>
                    <a:pt x="1167" y="3191"/>
                  </a:cubicBezTo>
                  <a:lnTo>
                    <a:pt x="1167" y="3930"/>
                  </a:lnTo>
                  <a:cubicBezTo>
                    <a:pt x="1167" y="4049"/>
                    <a:pt x="1072" y="4096"/>
                    <a:pt x="976" y="4096"/>
                  </a:cubicBezTo>
                  <a:cubicBezTo>
                    <a:pt x="857" y="4096"/>
                    <a:pt x="810" y="4001"/>
                    <a:pt x="810" y="3930"/>
                  </a:cubicBezTo>
                  <a:lnTo>
                    <a:pt x="810" y="3191"/>
                  </a:lnTo>
                  <a:cubicBezTo>
                    <a:pt x="810" y="3072"/>
                    <a:pt x="905" y="3001"/>
                    <a:pt x="976" y="3001"/>
                  </a:cubicBezTo>
                  <a:close/>
                  <a:moveTo>
                    <a:pt x="2834" y="3191"/>
                  </a:moveTo>
                  <a:cubicBezTo>
                    <a:pt x="2929" y="3191"/>
                    <a:pt x="3001" y="3263"/>
                    <a:pt x="3001" y="3358"/>
                  </a:cubicBezTo>
                  <a:lnTo>
                    <a:pt x="3001" y="4311"/>
                  </a:lnTo>
                  <a:cubicBezTo>
                    <a:pt x="3001" y="4430"/>
                    <a:pt x="2929" y="4501"/>
                    <a:pt x="2834" y="4501"/>
                  </a:cubicBezTo>
                  <a:cubicBezTo>
                    <a:pt x="2824" y="4504"/>
                    <a:pt x="2814" y="4505"/>
                    <a:pt x="2804" y="4505"/>
                  </a:cubicBezTo>
                  <a:cubicBezTo>
                    <a:pt x="2720" y="4505"/>
                    <a:pt x="2644" y="4417"/>
                    <a:pt x="2644" y="4311"/>
                  </a:cubicBezTo>
                  <a:lnTo>
                    <a:pt x="2644" y="3358"/>
                  </a:lnTo>
                  <a:cubicBezTo>
                    <a:pt x="2644" y="3239"/>
                    <a:pt x="2739" y="3191"/>
                    <a:pt x="2834" y="3191"/>
                  </a:cubicBezTo>
                  <a:close/>
                  <a:moveTo>
                    <a:pt x="5858" y="596"/>
                  </a:moveTo>
                  <a:cubicBezTo>
                    <a:pt x="5930" y="596"/>
                    <a:pt x="5978" y="619"/>
                    <a:pt x="6025" y="691"/>
                  </a:cubicBezTo>
                  <a:lnTo>
                    <a:pt x="6740" y="2001"/>
                  </a:lnTo>
                  <a:lnTo>
                    <a:pt x="7025" y="1715"/>
                  </a:lnTo>
                  <a:cubicBezTo>
                    <a:pt x="7042" y="1698"/>
                    <a:pt x="7083" y="1681"/>
                    <a:pt x="7114" y="1681"/>
                  </a:cubicBezTo>
                  <a:cubicBezTo>
                    <a:pt x="7126" y="1681"/>
                    <a:pt x="7137" y="1684"/>
                    <a:pt x="7144" y="1691"/>
                  </a:cubicBezTo>
                  <a:cubicBezTo>
                    <a:pt x="7192" y="1691"/>
                    <a:pt x="7240" y="1715"/>
                    <a:pt x="7264" y="1763"/>
                  </a:cubicBezTo>
                  <a:lnTo>
                    <a:pt x="8788" y="3882"/>
                  </a:lnTo>
                  <a:cubicBezTo>
                    <a:pt x="8811" y="3930"/>
                    <a:pt x="8835" y="3953"/>
                    <a:pt x="8835" y="4001"/>
                  </a:cubicBezTo>
                  <a:cubicBezTo>
                    <a:pt x="8835" y="4096"/>
                    <a:pt x="8788" y="4192"/>
                    <a:pt x="8669" y="4192"/>
                  </a:cubicBezTo>
                  <a:lnTo>
                    <a:pt x="6168" y="4192"/>
                  </a:lnTo>
                  <a:lnTo>
                    <a:pt x="6287" y="4311"/>
                  </a:lnTo>
                  <a:cubicBezTo>
                    <a:pt x="6406" y="4430"/>
                    <a:pt x="6406" y="4596"/>
                    <a:pt x="6287" y="4739"/>
                  </a:cubicBezTo>
                  <a:cubicBezTo>
                    <a:pt x="6216" y="4787"/>
                    <a:pt x="6168" y="4811"/>
                    <a:pt x="6073" y="4811"/>
                  </a:cubicBezTo>
                  <a:cubicBezTo>
                    <a:pt x="6001" y="4811"/>
                    <a:pt x="5930" y="4787"/>
                    <a:pt x="5858" y="4716"/>
                  </a:cubicBezTo>
                  <a:lnTo>
                    <a:pt x="5525" y="4406"/>
                  </a:lnTo>
                  <a:lnTo>
                    <a:pt x="5215" y="4716"/>
                  </a:lnTo>
                  <a:cubicBezTo>
                    <a:pt x="5144" y="4787"/>
                    <a:pt x="5096" y="4811"/>
                    <a:pt x="5001" y="4811"/>
                  </a:cubicBezTo>
                  <a:cubicBezTo>
                    <a:pt x="4930" y="4811"/>
                    <a:pt x="4858" y="4787"/>
                    <a:pt x="4787" y="4716"/>
                  </a:cubicBezTo>
                  <a:cubicBezTo>
                    <a:pt x="4668" y="4596"/>
                    <a:pt x="4668" y="4430"/>
                    <a:pt x="4787" y="4311"/>
                  </a:cubicBezTo>
                  <a:lnTo>
                    <a:pt x="4906" y="4192"/>
                  </a:lnTo>
                  <a:lnTo>
                    <a:pt x="3953" y="4192"/>
                  </a:lnTo>
                  <a:cubicBezTo>
                    <a:pt x="3906" y="4192"/>
                    <a:pt x="3834" y="4168"/>
                    <a:pt x="3810" y="4096"/>
                  </a:cubicBezTo>
                  <a:cubicBezTo>
                    <a:pt x="3810" y="4025"/>
                    <a:pt x="3810" y="3953"/>
                    <a:pt x="3834" y="3930"/>
                  </a:cubicBezTo>
                  <a:lnTo>
                    <a:pt x="5716" y="691"/>
                  </a:lnTo>
                  <a:cubicBezTo>
                    <a:pt x="5739" y="619"/>
                    <a:pt x="5811" y="596"/>
                    <a:pt x="5858" y="596"/>
                  </a:cubicBezTo>
                  <a:close/>
                  <a:moveTo>
                    <a:pt x="976" y="4525"/>
                  </a:moveTo>
                  <a:cubicBezTo>
                    <a:pt x="1096" y="4525"/>
                    <a:pt x="1167" y="4620"/>
                    <a:pt x="1167" y="4692"/>
                  </a:cubicBezTo>
                  <a:lnTo>
                    <a:pt x="1167" y="5454"/>
                  </a:lnTo>
                  <a:cubicBezTo>
                    <a:pt x="1167" y="5549"/>
                    <a:pt x="1072" y="5620"/>
                    <a:pt x="976" y="5620"/>
                  </a:cubicBezTo>
                  <a:cubicBezTo>
                    <a:pt x="857" y="5620"/>
                    <a:pt x="810" y="5525"/>
                    <a:pt x="810" y="5454"/>
                  </a:cubicBezTo>
                  <a:lnTo>
                    <a:pt x="810" y="4692"/>
                  </a:lnTo>
                  <a:cubicBezTo>
                    <a:pt x="810" y="4573"/>
                    <a:pt x="905" y="4525"/>
                    <a:pt x="976" y="4525"/>
                  </a:cubicBezTo>
                  <a:close/>
                  <a:moveTo>
                    <a:pt x="5549" y="5001"/>
                  </a:moveTo>
                  <a:cubicBezTo>
                    <a:pt x="5620" y="5001"/>
                    <a:pt x="5739" y="5097"/>
                    <a:pt x="5739" y="5168"/>
                  </a:cubicBezTo>
                  <a:lnTo>
                    <a:pt x="5787" y="5644"/>
                  </a:lnTo>
                  <a:cubicBezTo>
                    <a:pt x="5787" y="5716"/>
                    <a:pt x="5739" y="5740"/>
                    <a:pt x="5716" y="5811"/>
                  </a:cubicBezTo>
                  <a:cubicBezTo>
                    <a:pt x="5668" y="5835"/>
                    <a:pt x="5597" y="5835"/>
                    <a:pt x="5573" y="5835"/>
                  </a:cubicBezTo>
                  <a:lnTo>
                    <a:pt x="5192" y="5835"/>
                  </a:lnTo>
                  <a:cubicBezTo>
                    <a:pt x="5073" y="5835"/>
                    <a:pt x="5001" y="5740"/>
                    <a:pt x="5001" y="5644"/>
                  </a:cubicBezTo>
                  <a:cubicBezTo>
                    <a:pt x="5001" y="5525"/>
                    <a:pt x="5096" y="5478"/>
                    <a:pt x="5192" y="5478"/>
                  </a:cubicBezTo>
                  <a:lnTo>
                    <a:pt x="5358" y="5478"/>
                  </a:lnTo>
                  <a:lnTo>
                    <a:pt x="5358" y="5192"/>
                  </a:lnTo>
                  <a:cubicBezTo>
                    <a:pt x="5358" y="5097"/>
                    <a:pt x="5454" y="5001"/>
                    <a:pt x="5549" y="5001"/>
                  </a:cubicBezTo>
                  <a:close/>
                  <a:moveTo>
                    <a:pt x="2810" y="5097"/>
                  </a:moveTo>
                  <a:cubicBezTo>
                    <a:pt x="2929" y="5097"/>
                    <a:pt x="2977" y="5168"/>
                    <a:pt x="2977" y="5263"/>
                  </a:cubicBezTo>
                  <a:lnTo>
                    <a:pt x="2977" y="5406"/>
                  </a:lnTo>
                  <a:lnTo>
                    <a:pt x="3215" y="5478"/>
                  </a:lnTo>
                  <a:cubicBezTo>
                    <a:pt x="3310" y="5478"/>
                    <a:pt x="3406" y="5573"/>
                    <a:pt x="3406" y="5644"/>
                  </a:cubicBezTo>
                  <a:cubicBezTo>
                    <a:pt x="3406" y="5740"/>
                    <a:pt x="3310" y="5835"/>
                    <a:pt x="3215" y="5835"/>
                  </a:cubicBezTo>
                  <a:lnTo>
                    <a:pt x="2834" y="5859"/>
                  </a:lnTo>
                  <a:cubicBezTo>
                    <a:pt x="2763" y="5859"/>
                    <a:pt x="2739" y="5835"/>
                    <a:pt x="2691" y="5811"/>
                  </a:cubicBezTo>
                  <a:cubicBezTo>
                    <a:pt x="2644" y="5763"/>
                    <a:pt x="2620" y="5716"/>
                    <a:pt x="2620" y="5644"/>
                  </a:cubicBezTo>
                  <a:lnTo>
                    <a:pt x="2620" y="5263"/>
                  </a:lnTo>
                  <a:cubicBezTo>
                    <a:pt x="2620" y="5144"/>
                    <a:pt x="2715" y="5097"/>
                    <a:pt x="2810" y="5097"/>
                  </a:cubicBezTo>
                  <a:close/>
                  <a:moveTo>
                    <a:pt x="4525" y="5501"/>
                  </a:moveTo>
                  <a:cubicBezTo>
                    <a:pt x="4644" y="5501"/>
                    <a:pt x="4715" y="5597"/>
                    <a:pt x="4715" y="5692"/>
                  </a:cubicBezTo>
                  <a:cubicBezTo>
                    <a:pt x="4715" y="5787"/>
                    <a:pt x="4620" y="5859"/>
                    <a:pt x="4525" y="5859"/>
                  </a:cubicBezTo>
                  <a:lnTo>
                    <a:pt x="3882" y="5859"/>
                  </a:lnTo>
                  <a:cubicBezTo>
                    <a:pt x="3763" y="5859"/>
                    <a:pt x="3691" y="5763"/>
                    <a:pt x="3691" y="5692"/>
                  </a:cubicBezTo>
                  <a:cubicBezTo>
                    <a:pt x="3691" y="5573"/>
                    <a:pt x="3787" y="5501"/>
                    <a:pt x="3882" y="5501"/>
                  </a:cubicBezTo>
                  <a:close/>
                  <a:moveTo>
                    <a:pt x="976" y="6049"/>
                  </a:moveTo>
                  <a:cubicBezTo>
                    <a:pt x="1096" y="6049"/>
                    <a:pt x="1167" y="6121"/>
                    <a:pt x="1167" y="6216"/>
                  </a:cubicBezTo>
                  <a:lnTo>
                    <a:pt x="1167" y="6954"/>
                  </a:lnTo>
                  <a:cubicBezTo>
                    <a:pt x="1167" y="7073"/>
                    <a:pt x="1072" y="7145"/>
                    <a:pt x="976" y="7145"/>
                  </a:cubicBezTo>
                  <a:cubicBezTo>
                    <a:pt x="857" y="7145"/>
                    <a:pt x="810" y="7049"/>
                    <a:pt x="810" y="6954"/>
                  </a:cubicBezTo>
                  <a:lnTo>
                    <a:pt x="810" y="6216"/>
                  </a:lnTo>
                  <a:cubicBezTo>
                    <a:pt x="810" y="6097"/>
                    <a:pt x="905" y="6049"/>
                    <a:pt x="976" y="6049"/>
                  </a:cubicBezTo>
                  <a:close/>
                  <a:moveTo>
                    <a:pt x="976" y="7549"/>
                  </a:moveTo>
                  <a:cubicBezTo>
                    <a:pt x="1096" y="7549"/>
                    <a:pt x="1167" y="7645"/>
                    <a:pt x="1167" y="7740"/>
                  </a:cubicBezTo>
                  <a:lnTo>
                    <a:pt x="1167" y="7907"/>
                  </a:lnTo>
                  <a:lnTo>
                    <a:pt x="1334" y="7907"/>
                  </a:lnTo>
                  <a:cubicBezTo>
                    <a:pt x="1453" y="7907"/>
                    <a:pt x="1548" y="8002"/>
                    <a:pt x="1524" y="8121"/>
                  </a:cubicBezTo>
                  <a:cubicBezTo>
                    <a:pt x="1524" y="8216"/>
                    <a:pt x="1429" y="8311"/>
                    <a:pt x="1310" y="8311"/>
                  </a:cubicBezTo>
                  <a:lnTo>
                    <a:pt x="929" y="8311"/>
                  </a:lnTo>
                  <a:cubicBezTo>
                    <a:pt x="905" y="8311"/>
                    <a:pt x="810" y="8216"/>
                    <a:pt x="810" y="8121"/>
                  </a:cubicBezTo>
                  <a:lnTo>
                    <a:pt x="810" y="7740"/>
                  </a:lnTo>
                  <a:cubicBezTo>
                    <a:pt x="810" y="7621"/>
                    <a:pt x="905" y="7549"/>
                    <a:pt x="976" y="7549"/>
                  </a:cubicBezTo>
                  <a:close/>
                  <a:moveTo>
                    <a:pt x="3191" y="7907"/>
                  </a:moveTo>
                  <a:cubicBezTo>
                    <a:pt x="3310" y="7907"/>
                    <a:pt x="3406" y="8002"/>
                    <a:pt x="3406" y="8097"/>
                  </a:cubicBezTo>
                  <a:cubicBezTo>
                    <a:pt x="3406" y="8216"/>
                    <a:pt x="3310" y="8311"/>
                    <a:pt x="3215" y="8311"/>
                  </a:cubicBezTo>
                  <a:lnTo>
                    <a:pt x="2310" y="8311"/>
                  </a:lnTo>
                  <a:cubicBezTo>
                    <a:pt x="2215" y="8311"/>
                    <a:pt x="2143" y="8216"/>
                    <a:pt x="2143" y="8121"/>
                  </a:cubicBezTo>
                  <a:cubicBezTo>
                    <a:pt x="2120" y="8002"/>
                    <a:pt x="2167" y="7907"/>
                    <a:pt x="2286" y="7907"/>
                  </a:cubicBezTo>
                  <a:close/>
                  <a:moveTo>
                    <a:pt x="5001" y="7930"/>
                  </a:moveTo>
                  <a:cubicBezTo>
                    <a:pt x="5120" y="7930"/>
                    <a:pt x="5192" y="8026"/>
                    <a:pt x="5192" y="8121"/>
                  </a:cubicBezTo>
                  <a:cubicBezTo>
                    <a:pt x="5192" y="8240"/>
                    <a:pt x="5096" y="8311"/>
                    <a:pt x="5001" y="8311"/>
                  </a:cubicBezTo>
                  <a:lnTo>
                    <a:pt x="4120" y="8311"/>
                  </a:lnTo>
                  <a:cubicBezTo>
                    <a:pt x="4025" y="8311"/>
                    <a:pt x="3929" y="8216"/>
                    <a:pt x="3929" y="8121"/>
                  </a:cubicBezTo>
                  <a:cubicBezTo>
                    <a:pt x="3929" y="8002"/>
                    <a:pt x="4025" y="7930"/>
                    <a:pt x="4120" y="7930"/>
                  </a:cubicBezTo>
                  <a:close/>
                  <a:moveTo>
                    <a:pt x="6311" y="7954"/>
                  </a:moveTo>
                  <a:cubicBezTo>
                    <a:pt x="6406" y="7954"/>
                    <a:pt x="6501" y="8026"/>
                    <a:pt x="6501" y="8121"/>
                  </a:cubicBezTo>
                  <a:lnTo>
                    <a:pt x="6501" y="8502"/>
                  </a:lnTo>
                  <a:cubicBezTo>
                    <a:pt x="6501" y="8609"/>
                    <a:pt x="6406" y="8696"/>
                    <a:pt x="6266" y="8696"/>
                  </a:cubicBezTo>
                  <a:cubicBezTo>
                    <a:pt x="6250" y="8696"/>
                    <a:pt x="6233" y="8695"/>
                    <a:pt x="6216" y="8693"/>
                  </a:cubicBezTo>
                  <a:cubicBezTo>
                    <a:pt x="6144" y="8669"/>
                    <a:pt x="6097" y="8597"/>
                    <a:pt x="6097" y="8502"/>
                  </a:cubicBezTo>
                  <a:lnTo>
                    <a:pt x="6097" y="8335"/>
                  </a:lnTo>
                  <a:lnTo>
                    <a:pt x="5930" y="8335"/>
                  </a:lnTo>
                  <a:cubicBezTo>
                    <a:pt x="5835" y="8335"/>
                    <a:pt x="5787" y="8264"/>
                    <a:pt x="5739" y="8216"/>
                  </a:cubicBezTo>
                  <a:cubicBezTo>
                    <a:pt x="5716" y="8097"/>
                    <a:pt x="5811" y="7954"/>
                    <a:pt x="5930" y="7954"/>
                  </a:cubicBezTo>
                  <a:close/>
                  <a:moveTo>
                    <a:pt x="3596" y="9717"/>
                  </a:moveTo>
                  <a:cubicBezTo>
                    <a:pt x="3715" y="9717"/>
                    <a:pt x="3787" y="9812"/>
                    <a:pt x="3787" y="9907"/>
                  </a:cubicBezTo>
                  <a:cubicBezTo>
                    <a:pt x="3810" y="10026"/>
                    <a:pt x="3715" y="10121"/>
                    <a:pt x="3596" y="10121"/>
                  </a:cubicBezTo>
                  <a:lnTo>
                    <a:pt x="2858" y="10121"/>
                  </a:lnTo>
                  <a:cubicBezTo>
                    <a:pt x="2739" y="10121"/>
                    <a:pt x="2644" y="10026"/>
                    <a:pt x="2644" y="9931"/>
                  </a:cubicBezTo>
                  <a:cubicBezTo>
                    <a:pt x="2644" y="9812"/>
                    <a:pt x="2739" y="9717"/>
                    <a:pt x="2834" y="9717"/>
                  </a:cubicBezTo>
                  <a:close/>
                  <a:moveTo>
                    <a:pt x="5144" y="9764"/>
                  </a:moveTo>
                  <a:cubicBezTo>
                    <a:pt x="5263" y="9764"/>
                    <a:pt x="5335" y="9836"/>
                    <a:pt x="5335" y="9931"/>
                  </a:cubicBezTo>
                  <a:cubicBezTo>
                    <a:pt x="5358" y="10026"/>
                    <a:pt x="5263" y="10121"/>
                    <a:pt x="5144" y="10121"/>
                  </a:cubicBezTo>
                  <a:lnTo>
                    <a:pt x="4382" y="10121"/>
                  </a:lnTo>
                  <a:cubicBezTo>
                    <a:pt x="4263" y="10121"/>
                    <a:pt x="4191" y="10026"/>
                    <a:pt x="4191" y="9931"/>
                  </a:cubicBezTo>
                  <a:cubicBezTo>
                    <a:pt x="4191" y="9812"/>
                    <a:pt x="4287" y="9764"/>
                    <a:pt x="4382" y="9764"/>
                  </a:cubicBezTo>
                  <a:close/>
                  <a:moveTo>
                    <a:pt x="6254" y="9356"/>
                  </a:moveTo>
                  <a:cubicBezTo>
                    <a:pt x="6363" y="9356"/>
                    <a:pt x="6478" y="9443"/>
                    <a:pt x="6478" y="9550"/>
                  </a:cubicBezTo>
                  <a:lnTo>
                    <a:pt x="6478" y="9931"/>
                  </a:lnTo>
                  <a:cubicBezTo>
                    <a:pt x="6501" y="10026"/>
                    <a:pt x="6430" y="10121"/>
                    <a:pt x="6311" y="10121"/>
                  </a:cubicBezTo>
                  <a:lnTo>
                    <a:pt x="5930" y="10121"/>
                  </a:lnTo>
                  <a:cubicBezTo>
                    <a:pt x="5835" y="10121"/>
                    <a:pt x="5787" y="10050"/>
                    <a:pt x="5739" y="10002"/>
                  </a:cubicBezTo>
                  <a:cubicBezTo>
                    <a:pt x="5716" y="9883"/>
                    <a:pt x="5811" y="9740"/>
                    <a:pt x="5930" y="9740"/>
                  </a:cubicBezTo>
                  <a:lnTo>
                    <a:pt x="6097" y="9740"/>
                  </a:lnTo>
                  <a:lnTo>
                    <a:pt x="6097" y="9550"/>
                  </a:lnTo>
                  <a:cubicBezTo>
                    <a:pt x="6097" y="9455"/>
                    <a:pt x="6168" y="9407"/>
                    <a:pt x="6216" y="9359"/>
                  </a:cubicBezTo>
                  <a:cubicBezTo>
                    <a:pt x="6228" y="9357"/>
                    <a:pt x="6241" y="9356"/>
                    <a:pt x="6254" y="9356"/>
                  </a:cubicBezTo>
                  <a:close/>
                  <a:moveTo>
                    <a:pt x="1691" y="9264"/>
                  </a:moveTo>
                  <a:cubicBezTo>
                    <a:pt x="2096" y="9264"/>
                    <a:pt x="2382" y="9550"/>
                    <a:pt x="2382" y="9931"/>
                  </a:cubicBezTo>
                  <a:cubicBezTo>
                    <a:pt x="2382" y="10288"/>
                    <a:pt x="2048" y="10621"/>
                    <a:pt x="1691" y="10621"/>
                  </a:cubicBezTo>
                  <a:cubicBezTo>
                    <a:pt x="1310" y="10621"/>
                    <a:pt x="1024" y="10336"/>
                    <a:pt x="1024" y="9931"/>
                  </a:cubicBezTo>
                  <a:cubicBezTo>
                    <a:pt x="1024" y="9550"/>
                    <a:pt x="1310" y="9264"/>
                    <a:pt x="1691" y="9264"/>
                  </a:cubicBezTo>
                  <a:close/>
                  <a:moveTo>
                    <a:pt x="619" y="0"/>
                  </a:moveTo>
                  <a:cubicBezTo>
                    <a:pt x="262" y="0"/>
                    <a:pt x="0" y="262"/>
                    <a:pt x="0" y="619"/>
                  </a:cubicBezTo>
                  <a:lnTo>
                    <a:pt x="0" y="10907"/>
                  </a:lnTo>
                  <a:cubicBezTo>
                    <a:pt x="0" y="11264"/>
                    <a:pt x="262" y="11550"/>
                    <a:pt x="619" y="11550"/>
                  </a:cubicBezTo>
                  <a:lnTo>
                    <a:pt x="8597" y="11550"/>
                  </a:lnTo>
                  <a:cubicBezTo>
                    <a:pt x="8954" y="11550"/>
                    <a:pt x="9240" y="11288"/>
                    <a:pt x="9240" y="10907"/>
                  </a:cubicBezTo>
                  <a:lnTo>
                    <a:pt x="9240" y="10288"/>
                  </a:lnTo>
                  <a:cubicBezTo>
                    <a:pt x="7859" y="10240"/>
                    <a:pt x="6787" y="9097"/>
                    <a:pt x="6787" y="7740"/>
                  </a:cubicBezTo>
                  <a:cubicBezTo>
                    <a:pt x="6787" y="6740"/>
                    <a:pt x="7335" y="5882"/>
                    <a:pt x="8168" y="5454"/>
                  </a:cubicBezTo>
                  <a:cubicBezTo>
                    <a:pt x="8097" y="5335"/>
                    <a:pt x="8073" y="5192"/>
                    <a:pt x="8073" y="5049"/>
                  </a:cubicBezTo>
                  <a:cubicBezTo>
                    <a:pt x="8097" y="4739"/>
                    <a:pt x="8407" y="4477"/>
                    <a:pt x="8716" y="4477"/>
                  </a:cubicBezTo>
                  <a:lnTo>
                    <a:pt x="9240" y="4477"/>
                  </a:lnTo>
                  <a:lnTo>
                    <a:pt x="9240" y="619"/>
                  </a:lnTo>
                  <a:cubicBezTo>
                    <a:pt x="9240" y="262"/>
                    <a:pt x="8954" y="0"/>
                    <a:pt x="8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3051200" y="2753600"/>
              <a:ext cx="110750" cy="126825"/>
            </a:xfrm>
            <a:custGeom>
              <a:rect b="b" l="l" r="r" t="t"/>
              <a:pathLst>
                <a:path extrusionOk="0" h="5073" w="4430">
                  <a:moveTo>
                    <a:pt x="2239" y="1001"/>
                  </a:moveTo>
                  <a:cubicBezTo>
                    <a:pt x="3287" y="1001"/>
                    <a:pt x="4120" y="1834"/>
                    <a:pt x="4120" y="2882"/>
                  </a:cubicBezTo>
                  <a:cubicBezTo>
                    <a:pt x="4120" y="3882"/>
                    <a:pt x="3239" y="4763"/>
                    <a:pt x="2239" y="4763"/>
                  </a:cubicBezTo>
                  <a:cubicBezTo>
                    <a:pt x="1191" y="4763"/>
                    <a:pt x="358" y="3906"/>
                    <a:pt x="358" y="2882"/>
                  </a:cubicBezTo>
                  <a:cubicBezTo>
                    <a:pt x="358" y="1834"/>
                    <a:pt x="1191" y="1001"/>
                    <a:pt x="2239" y="1001"/>
                  </a:cubicBezTo>
                  <a:close/>
                  <a:moveTo>
                    <a:pt x="1572" y="0"/>
                  </a:moveTo>
                  <a:cubicBezTo>
                    <a:pt x="1429" y="0"/>
                    <a:pt x="1310" y="119"/>
                    <a:pt x="1310" y="262"/>
                  </a:cubicBezTo>
                  <a:cubicBezTo>
                    <a:pt x="1310" y="405"/>
                    <a:pt x="1429" y="524"/>
                    <a:pt x="1572" y="524"/>
                  </a:cubicBezTo>
                  <a:lnTo>
                    <a:pt x="1572" y="762"/>
                  </a:lnTo>
                  <a:cubicBezTo>
                    <a:pt x="691" y="1024"/>
                    <a:pt x="0" y="1858"/>
                    <a:pt x="0" y="2882"/>
                  </a:cubicBezTo>
                  <a:cubicBezTo>
                    <a:pt x="0" y="4096"/>
                    <a:pt x="977" y="5073"/>
                    <a:pt x="2215" y="5073"/>
                  </a:cubicBezTo>
                  <a:cubicBezTo>
                    <a:pt x="3430" y="5073"/>
                    <a:pt x="4406" y="4096"/>
                    <a:pt x="4406" y="2882"/>
                  </a:cubicBezTo>
                  <a:cubicBezTo>
                    <a:pt x="4430" y="1858"/>
                    <a:pt x="3787" y="1024"/>
                    <a:pt x="2858" y="762"/>
                  </a:cubicBezTo>
                  <a:lnTo>
                    <a:pt x="2858" y="524"/>
                  </a:lnTo>
                  <a:cubicBezTo>
                    <a:pt x="3001" y="524"/>
                    <a:pt x="3120" y="405"/>
                    <a:pt x="3120" y="262"/>
                  </a:cubicBezTo>
                  <a:cubicBezTo>
                    <a:pt x="3120" y="119"/>
                    <a:pt x="3001" y="0"/>
                    <a:pt x="2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3064900" y="2782175"/>
              <a:ext cx="84550" cy="85150"/>
            </a:xfrm>
            <a:custGeom>
              <a:rect b="b" l="l" r="r" t="t"/>
              <a:pathLst>
                <a:path extrusionOk="0" h="3406" w="3382">
                  <a:moveTo>
                    <a:pt x="1668" y="661"/>
                  </a:moveTo>
                  <a:cubicBezTo>
                    <a:pt x="1745" y="661"/>
                    <a:pt x="1810" y="707"/>
                    <a:pt x="1810" y="786"/>
                  </a:cubicBezTo>
                  <a:lnTo>
                    <a:pt x="1810" y="1477"/>
                  </a:lnTo>
                  <a:lnTo>
                    <a:pt x="2072" y="1191"/>
                  </a:lnTo>
                  <a:cubicBezTo>
                    <a:pt x="2084" y="1179"/>
                    <a:pt x="2108" y="1173"/>
                    <a:pt x="2132" y="1173"/>
                  </a:cubicBezTo>
                  <a:cubicBezTo>
                    <a:pt x="2155" y="1173"/>
                    <a:pt x="2179" y="1179"/>
                    <a:pt x="2191" y="1191"/>
                  </a:cubicBezTo>
                  <a:cubicBezTo>
                    <a:pt x="2215" y="1239"/>
                    <a:pt x="2215" y="1286"/>
                    <a:pt x="2191" y="1310"/>
                  </a:cubicBezTo>
                  <a:lnTo>
                    <a:pt x="1929" y="1572"/>
                  </a:lnTo>
                  <a:lnTo>
                    <a:pt x="2620" y="1572"/>
                  </a:lnTo>
                  <a:cubicBezTo>
                    <a:pt x="2667" y="1572"/>
                    <a:pt x="2691" y="1620"/>
                    <a:pt x="2739" y="1644"/>
                  </a:cubicBezTo>
                  <a:cubicBezTo>
                    <a:pt x="2763" y="1763"/>
                    <a:pt x="2691" y="1834"/>
                    <a:pt x="2620" y="1834"/>
                  </a:cubicBezTo>
                  <a:lnTo>
                    <a:pt x="1929" y="1834"/>
                  </a:lnTo>
                  <a:lnTo>
                    <a:pt x="2191" y="2096"/>
                  </a:lnTo>
                  <a:cubicBezTo>
                    <a:pt x="2215" y="2120"/>
                    <a:pt x="2215" y="2168"/>
                    <a:pt x="2191" y="2215"/>
                  </a:cubicBezTo>
                  <a:cubicBezTo>
                    <a:pt x="2167" y="2239"/>
                    <a:pt x="2167" y="2239"/>
                    <a:pt x="2143" y="2239"/>
                  </a:cubicBezTo>
                  <a:cubicBezTo>
                    <a:pt x="2096" y="2239"/>
                    <a:pt x="2072" y="2239"/>
                    <a:pt x="2072" y="2215"/>
                  </a:cubicBezTo>
                  <a:lnTo>
                    <a:pt x="1810" y="1929"/>
                  </a:lnTo>
                  <a:lnTo>
                    <a:pt x="1810" y="2620"/>
                  </a:lnTo>
                  <a:cubicBezTo>
                    <a:pt x="1810" y="2692"/>
                    <a:pt x="1786" y="2715"/>
                    <a:pt x="1715" y="2739"/>
                  </a:cubicBezTo>
                  <a:cubicBezTo>
                    <a:pt x="1698" y="2743"/>
                    <a:pt x="1684" y="2745"/>
                    <a:pt x="1670" y="2745"/>
                  </a:cubicBezTo>
                  <a:cubicBezTo>
                    <a:pt x="1605" y="2745"/>
                    <a:pt x="1572" y="2699"/>
                    <a:pt x="1572" y="2620"/>
                  </a:cubicBezTo>
                  <a:lnTo>
                    <a:pt x="1572" y="1929"/>
                  </a:lnTo>
                  <a:lnTo>
                    <a:pt x="1310" y="2215"/>
                  </a:lnTo>
                  <a:cubicBezTo>
                    <a:pt x="1262" y="2239"/>
                    <a:pt x="1262" y="2239"/>
                    <a:pt x="1239" y="2239"/>
                  </a:cubicBezTo>
                  <a:cubicBezTo>
                    <a:pt x="1215" y="2239"/>
                    <a:pt x="1191" y="2239"/>
                    <a:pt x="1191" y="2215"/>
                  </a:cubicBezTo>
                  <a:cubicBezTo>
                    <a:pt x="1143" y="2168"/>
                    <a:pt x="1143" y="2120"/>
                    <a:pt x="1191" y="2096"/>
                  </a:cubicBezTo>
                  <a:lnTo>
                    <a:pt x="1453" y="1834"/>
                  </a:lnTo>
                  <a:lnTo>
                    <a:pt x="762" y="1834"/>
                  </a:lnTo>
                  <a:cubicBezTo>
                    <a:pt x="667" y="1834"/>
                    <a:pt x="619" y="1739"/>
                    <a:pt x="643" y="1644"/>
                  </a:cubicBezTo>
                  <a:cubicBezTo>
                    <a:pt x="667" y="1620"/>
                    <a:pt x="715" y="1572"/>
                    <a:pt x="762" y="1572"/>
                  </a:cubicBezTo>
                  <a:lnTo>
                    <a:pt x="1453" y="1572"/>
                  </a:lnTo>
                  <a:lnTo>
                    <a:pt x="1191" y="1310"/>
                  </a:lnTo>
                  <a:cubicBezTo>
                    <a:pt x="1143" y="1286"/>
                    <a:pt x="1143" y="1239"/>
                    <a:pt x="1191" y="1191"/>
                  </a:cubicBezTo>
                  <a:cubicBezTo>
                    <a:pt x="1203" y="1179"/>
                    <a:pt x="1221" y="1173"/>
                    <a:pt x="1242" y="1173"/>
                  </a:cubicBezTo>
                  <a:cubicBezTo>
                    <a:pt x="1262" y="1173"/>
                    <a:pt x="1286" y="1179"/>
                    <a:pt x="1310" y="1191"/>
                  </a:cubicBezTo>
                  <a:lnTo>
                    <a:pt x="1572" y="1477"/>
                  </a:lnTo>
                  <a:lnTo>
                    <a:pt x="1572" y="786"/>
                  </a:lnTo>
                  <a:cubicBezTo>
                    <a:pt x="1572" y="715"/>
                    <a:pt x="1596" y="691"/>
                    <a:pt x="1620" y="667"/>
                  </a:cubicBezTo>
                  <a:cubicBezTo>
                    <a:pt x="1636" y="663"/>
                    <a:pt x="1652" y="661"/>
                    <a:pt x="1668" y="661"/>
                  </a:cubicBezTo>
                  <a:close/>
                  <a:moveTo>
                    <a:pt x="1691" y="0"/>
                  </a:moveTo>
                  <a:cubicBezTo>
                    <a:pt x="738" y="0"/>
                    <a:pt x="0" y="786"/>
                    <a:pt x="0" y="1715"/>
                  </a:cubicBezTo>
                  <a:cubicBezTo>
                    <a:pt x="0" y="2668"/>
                    <a:pt x="762" y="3406"/>
                    <a:pt x="1691" y="3406"/>
                  </a:cubicBezTo>
                  <a:cubicBezTo>
                    <a:pt x="2644" y="3406"/>
                    <a:pt x="3382" y="2620"/>
                    <a:pt x="3382" y="1715"/>
                  </a:cubicBezTo>
                  <a:cubicBezTo>
                    <a:pt x="3382" y="786"/>
                    <a:pt x="262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Google Shape;291;p31"/>
          <p:cNvPicPr preferRelativeResize="0"/>
          <p:nvPr/>
        </p:nvPicPr>
        <p:blipFill rotWithShape="1">
          <a:blip r:embed="rId4">
            <a:alphaModFix/>
          </a:blip>
          <a:srcRect b="0" l="0" r="17512" t="0"/>
          <a:stretch/>
        </p:blipFill>
        <p:spPr>
          <a:xfrm>
            <a:off x="3802750" y="2051550"/>
            <a:ext cx="1370977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600" y="1885326"/>
            <a:ext cx="65450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9975" y="3886138"/>
            <a:ext cx="8382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299" name="Google Shape;299;p32"/>
          <p:cNvSpPr txBox="1"/>
          <p:nvPr>
            <p:ph type="title"/>
          </p:nvPr>
        </p:nvSpPr>
        <p:spPr>
          <a:xfrm>
            <a:off x="1024800" y="12548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</a:t>
            </a:r>
            <a:endParaRPr/>
          </a:p>
        </p:txBody>
      </p:sp>
      <p:sp>
        <p:nvSpPr>
          <p:cNvPr id="300" name="Google Shape;300;p32"/>
          <p:cNvSpPr txBox="1"/>
          <p:nvPr>
            <p:ph idx="2" type="title"/>
          </p:nvPr>
        </p:nvSpPr>
        <p:spPr>
          <a:xfrm>
            <a:off x="3403800" y="12548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301" name="Google Shape;301;p32"/>
          <p:cNvSpPr txBox="1"/>
          <p:nvPr>
            <p:ph idx="4" type="title"/>
          </p:nvPr>
        </p:nvSpPr>
        <p:spPr>
          <a:xfrm>
            <a:off x="5782800" y="1254881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</a:t>
            </a:r>
            <a:endParaRPr/>
          </a:p>
        </p:txBody>
      </p:sp>
      <p:cxnSp>
        <p:nvCxnSpPr>
          <p:cNvPr id="302" name="Google Shape;302;p32"/>
          <p:cNvCxnSpPr/>
          <p:nvPr/>
        </p:nvCxnSpPr>
        <p:spPr>
          <a:xfrm>
            <a:off x="1348500" y="1749295"/>
            <a:ext cx="16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3727500" y="1749295"/>
            <a:ext cx="16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2"/>
          <p:cNvCxnSpPr/>
          <p:nvPr/>
        </p:nvCxnSpPr>
        <p:spPr>
          <a:xfrm>
            <a:off x="6106500" y="1749295"/>
            <a:ext cx="16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24" y="1859125"/>
            <a:ext cx="1997950" cy="15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249" y="1859128"/>
            <a:ext cx="2425491" cy="15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138" y="1859125"/>
            <a:ext cx="2211724" cy="79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150" y="2722550"/>
            <a:ext cx="2211700" cy="124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314" name="Google Shape;314;p33"/>
          <p:cNvSpPr txBox="1"/>
          <p:nvPr>
            <p:ph idx="2" type="title"/>
          </p:nvPr>
        </p:nvSpPr>
        <p:spPr>
          <a:xfrm>
            <a:off x="3403813" y="1052856"/>
            <a:ext cx="23364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</a:t>
            </a:r>
            <a:endParaRPr/>
          </a:p>
        </p:txBody>
      </p:sp>
      <p:cxnSp>
        <p:nvCxnSpPr>
          <p:cNvPr id="315" name="Google Shape;315;p33"/>
          <p:cNvCxnSpPr/>
          <p:nvPr/>
        </p:nvCxnSpPr>
        <p:spPr>
          <a:xfrm>
            <a:off x="3727525" y="1437445"/>
            <a:ext cx="16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Google Shape;316;p33"/>
          <p:cNvPicPr preferRelativeResize="0"/>
          <p:nvPr/>
        </p:nvPicPr>
        <p:blipFill rotWithShape="1">
          <a:blip r:embed="rId3">
            <a:alphaModFix/>
          </a:blip>
          <a:srcRect b="6473" l="5126" r="4457" t="6403"/>
          <a:stretch/>
        </p:blipFill>
        <p:spPr>
          <a:xfrm>
            <a:off x="2345812" y="1510400"/>
            <a:ext cx="4452425" cy="29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>
            <p:ph idx="4294967295" type="title"/>
          </p:nvPr>
        </p:nvSpPr>
        <p:spPr>
          <a:xfrm>
            <a:off x="450481" y="1913054"/>
            <a:ext cx="18609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Key Discoveries!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18" name="Google Shape;318;p33"/>
          <p:cNvSpPr txBox="1"/>
          <p:nvPr>
            <p:ph idx="4294967295" type="subTitle"/>
          </p:nvPr>
        </p:nvSpPr>
        <p:spPr>
          <a:xfrm>
            <a:off x="341775" y="2191975"/>
            <a:ext cx="196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Key pieces of information the player discovers gets saved on the board</a:t>
            </a:r>
            <a:endParaRPr sz="1200"/>
          </a:p>
        </p:txBody>
      </p:sp>
      <p:sp>
        <p:nvSpPr>
          <p:cNvPr id="319" name="Google Shape;319;p33"/>
          <p:cNvSpPr txBox="1"/>
          <p:nvPr>
            <p:ph idx="2" type="title"/>
          </p:nvPr>
        </p:nvSpPr>
        <p:spPr>
          <a:xfrm>
            <a:off x="6832650" y="1541625"/>
            <a:ext cx="2340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Highlight Information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20" name="Google Shape;320;p33"/>
          <p:cNvSpPr txBox="1"/>
          <p:nvPr>
            <p:ph idx="3" type="subTitle"/>
          </p:nvPr>
        </p:nvSpPr>
        <p:spPr>
          <a:xfrm>
            <a:off x="6832650" y="1812250"/>
            <a:ext cx="23403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Highlighted</a:t>
            </a:r>
            <a:r>
              <a:rPr lang="en" sz="1200"/>
              <a:t> information will be </a:t>
            </a:r>
            <a:r>
              <a:rPr lang="en" sz="1200"/>
              <a:t>transmitted</a:t>
            </a:r>
            <a:r>
              <a:rPr lang="en" sz="1200"/>
              <a:t> to the other moles when talking on the radio.</a:t>
            </a:r>
            <a:endParaRPr sz="1200"/>
          </a:p>
        </p:txBody>
      </p:sp>
      <p:sp>
        <p:nvSpPr>
          <p:cNvPr id="321" name="Google Shape;321;p33"/>
          <p:cNvSpPr txBox="1"/>
          <p:nvPr>
            <p:ph idx="2" type="title"/>
          </p:nvPr>
        </p:nvSpPr>
        <p:spPr>
          <a:xfrm>
            <a:off x="6832650" y="2805075"/>
            <a:ext cx="2340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Organization!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22" name="Google Shape;322;p33"/>
          <p:cNvSpPr txBox="1"/>
          <p:nvPr>
            <p:ph idx="3" type="subTitle"/>
          </p:nvPr>
        </p:nvSpPr>
        <p:spPr>
          <a:xfrm>
            <a:off x="6832650" y="3075700"/>
            <a:ext cx="23403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are free to organize how the information on the board is presented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</a:t>
            </a:r>
            <a:endParaRPr/>
          </a:p>
        </p:txBody>
      </p:sp>
      <p:sp>
        <p:nvSpPr>
          <p:cNvPr id="328" name="Google Shape;328;p34"/>
          <p:cNvSpPr txBox="1"/>
          <p:nvPr>
            <p:ph type="title"/>
          </p:nvPr>
        </p:nvSpPr>
        <p:spPr>
          <a:xfrm>
            <a:off x="3134850" y="1017737"/>
            <a:ext cx="287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Poly</a:t>
            </a:r>
            <a:endParaRPr/>
          </a:p>
        </p:txBody>
      </p:sp>
      <p:cxnSp>
        <p:nvCxnSpPr>
          <p:cNvPr id="329" name="Google Shape;329;p34"/>
          <p:cNvCxnSpPr/>
          <p:nvPr/>
        </p:nvCxnSpPr>
        <p:spPr>
          <a:xfrm>
            <a:off x="3929100" y="1551725"/>
            <a:ext cx="12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4"/>
          <p:cNvSpPr txBox="1"/>
          <p:nvPr>
            <p:ph type="title"/>
          </p:nvPr>
        </p:nvSpPr>
        <p:spPr>
          <a:xfrm>
            <a:off x="342800" y="1011437"/>
            <a:ext cx="287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cxnSp>
        <p:nvCxnSpPr>
          <p:cNvPr id="331" name="Google Shape;331;p34"/>
          <p:cNvCxnSpPr/>
          <p:nvPr/>
        </p:nvCxnSpPr>
        <p:spPr>
          <a:xfrm>
            <a:off x="1137050" y="1545425"/>
            <a:ext cx="12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4"/>
          <p:cNvSpPr txBox="1"/>
          <p:nvPr>
            <p:ph type="title"/>
          </p:nvPr>
        </p:nvSpPr>
        <p:spPr>
          <a:xfrm>
            <a:off x="5813900" y="1014587"/>
            <a:ext cx="287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Vintage / Rustic</a:t>
            </a:r>
            <a:endParaRPr/>
          </a:p>
        </p:txBody>
      </p:sp>
      <p:cxnSp>
        <p:nvCxnSpPr>
          <p:cNvPr id="333" name="Google Shape;333;p34"/>
          <p:cNvCxnSpPr/>
          <p:nvPr/>
        </p:nvCxnSpPr>
        <p:spPr>
          <a:xfrm>
            <a:off x="6608150" y="1548575"/>
            <a:ext cx="12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97" y="1682297"/>
            <a:ext cx="2082800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38" y="3196775"/>
            <a:ext cx="2071517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3525" y="1731450"/>
            <a:ext cx="2796953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3523" y="3238125"/>
            <a:ext cx="2796953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0500" y="1706875"/>
            <a:ext cx="101649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8">
            <a:alphaModFix/>
          </a:blip>
          <a:srcRect b="7886" l="16828" r="13461" t="9180"/>
          <a:stretch/>
        </p:blipFill>
        <p:spPr>
          <a:xfrm>
            <a:off x="7363175" y="1707000"/>
            <a:ext cx="1016500" cy="151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8276" y="3238125"/>
            <a:ext cx="2427964" cy="16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nowy Mountains Minitheme by Slidesgo">
  <a:themeElements>
    <a:clrScheme name="Simple Light">
      <a:dk1>
        <a:srgbClr val="001C25"/>
      </a:dk1>
      <a:lt1>
        <a:srgbClr val="FFFFFF"/>
      </a:lt1>
      <a:dk2>
        <a:srgbClr val="4D4D4D"/>
      </a:dk2>
      <a:lt2>
        <a:srgbClr val="7A7A7A"/>
      </a:lt2>
      <a:accent1>
        <a:srgbClr val="263D6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C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